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p:sldMasterIdLst>
    <p:sldMasterId id="2147483648" r:id="rId1"/>
  </p:sldMasterIdLst>
  <p:notesMasterIdLst>
    <p:notesMasterId r:id="rId4"/>
  </p:notesMasterIdLst>
  <p:sldIdLst>
    <p:sldId id="302" r:id="rId3"/>
    <p:sldId id="306" r:id="rId5"/>
    <p:sldId id="308" r:id="rId6"/>
    <p:sldId id="332" r:id="rId7"/>
    <p:sldId id="438" r:id="rId8"/>
    <p:sldId id="443" r:id="rId9"/>
    <p:sldId id="442" r:id="rId10"/>
    <p:sldId id="341" r:id="rId11"/>
    <p:sldId id="486" r:id="rId12"/>
    <p:sldId id="487" r:id="rId13"/>
    <p:sldId id="303" r:id="rId14"/>
  </p:sldIdLst>
  <p:sldSz cx="12190095" cy="6858000"/>
  <p:notesSz cx="6858000" cy="9144000"/>
  <p:defaultTextStyle>
    <a:defPPr>
      <a:defRPr lang="zh-CN"/>
    </a:defPPr>
    <a:lvl1pPr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F79646"/>
    <a:srgbClr val="FBC497"/>
    <a:srgbClr val="F9AB6B"/>
    <a:srgbClr val="3DA5C1"/>
    <a:srgbClr val="F5F6F7"/>
    <a:srgbClr val="0060A8"/>
    <a:srgbClr val="D9D9D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370" autoAdjust="0"/>
    <p:restoredTop sz="98373" autoAdjust="0"/>
  </p:normalViewPr>
  <p:slideViewPr>
    <p:cSldViewPr>
      <p:cViewPr>
        <p:scale>
          <a:sx n="66" d="100"/>
          <a:sy n="66" d="100"/>
        </p:scale>
        <p:origin x="-1476" y="-594"/>
      </p:cViewPr>
      <p:guideLst>
        <p:guide orient="horz" pos="2190"/>
        <p:guide orient="horz" pos="1804"/>
        <p:guide orient="horz" pos="2552"/>
        <p:guide pos="383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 Type="http://schemas.openxmlformats.org/officeDocument/2006/relationships/slide" Target="slides/slide1.xml"/><Relationship Id="rId2" Type="http://schemas.openxmlformats.org/officeDocument/2006/relationships/theme" Target="theme/theme1.xml"/><Relationship Id="rId17" Type="http://schemas.openxmlformats.org/officeDocument/2006/relationships/tableStyles" Target="tableStyles.xml"/><Relationship Id="rId16" Type="http://schemas.openxmlformats.org/officeDocument/2006/relationships/viewProps" Target="viewProps.xml"/><Relationship Id="rId15" Type="http://schemas.openxmlformats.org/officeDocument/2006/relationships/presProps" Target="presProps.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ea typeface="+mn-ea"/>
              </a:defRPr>
            </a:lvl1pPr>
          </a:lstStyle>
          <a:p>
            <a:pPr>
              <a:defRPr/>
            </a:pPr>
            <a:fld id="{77FC6B22-AD9C-46E1-BBFB-72A70FEE6517}" type="datetimeFigureOut">
              <a:rPr lang="zh-CN" altLang="en-US"/>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endParaRPr lang="zh-CN" altLang="en-US" noProof="0"/>
          </a:p>
          <a:p>
            <a:pPr lvl="1"/>
            <a:r>
              <a:rPr lang="zh-CN" altLang="en-US" noProof="0"/>
              <a:t>第二级</a:t>
            </a:r>
            <a:endParaRPr lang="zh-CN" altLang="en-US" noProof="0"/>
          </a:p>
          <a:p>
            <a:pPr lvl="2"/>
            <a:r>
              <a:rPr lang="zh-CN" altLang="en-US" noProof="0"/>
              <a:t>第三级</a:t>
            </a:r>
            <a:endParaRPr lang="zh-CN" altLang="en-US" noProof="0"/>
          </a:p>
          <a:p>
            <a:pPr lvl="3"/>
            <a:r>
              <a:rPr lang="zh-CN" altLang="en-US" noProof="0"/>
              <a:t>第四级</a:t>
            </a:r>
            <a:endParaRPr lang="zh-CN" altLang="en-US" noProof="0"/>
          </a:p>
          <a:p>
            <a:pPr lvl="4"/>
            <a:r>
              <a:rPr lang="zh-CN" altLang="en-US" noProof="0"/>
              <a:t>第五级</a:t>
            </a:r>
            <a:endParaRPr lang="zh-CN" altLang="en-US" noProof="0"/>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ea typeface="+mn-ea"/>
              </a:defRPr>
            </a:lvl1pPr>
          </a:lstStyle>
          <a:p>
            <a:pPr>
              <a:defRPr/>
            </a:pPr>
            <a:fld id="{35C50582-4F99-4DB1-9AAE-18E21049546D}" type="slidenum">
              <a:rPr lang="zh-CN" altLang="en-US"/>
            </a:fld>
            <a:endParaRPr lang="zh-CN"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幻灯片图像占位符 1"/>
          <p:cNvSpPr>
            <a:spLocks noGrp="1" noRot="1" noChangeAspect="1"/>
          </p:cNvSpPr>
          <p:nvPr>
            <p:ph type="sldImg"/>
          </p:nvPr>
        </p:nvSpPr>
        <p:spPr bwMode="auto">
          <a:noFill/>
          <a:ln>
            <a:solidFill>
              <a:srgbClr val="000000"/>
            </a:solidFill>
            <a:miter lim="800000"/>
          </a:ln>
        </p:spPr>
      </p:sp>
      <p:sp>
        <p:nvSpPr>
          <p:cNvPr id="15362" name="备注占位符 2"/>
          <p:cNvSpPr>
            <a:spLocks noGrp="1"/>
          </p:cNvSpPr>
          <p:nvPr>
            <p:ph type="body" idx="1"/>
          </p:nvPr>
        </p:nvSpPr>
        <p:spPr bwMode="auto">
          <a:noFill/>
        </p:spPr>
        <p:txBody>
          <a:bodyPr wrap="square" numCol="1" anchor="t" anchorCtr="0" compatLnSpc="1"/>
          <a:lstStyle/>
          <a:p>
            <a:pPr eaLnBrk="1" hangingPunct="1">
              <a:spcBef>
                <a:spcPct val="0"/>
              </a:spcBef>
            </a:pPr>
            <a:endParaRPr lang="zh-CN" altLang="en-US" smtClean="0"/>
          </a:p>
        </p:txBody>
      </p:sp>
      <p:sp>
        <p:nvSpPr>
          <p:cNvPr id="15363" name="灯片编号占位符 3"/>
          <p:cNvSpPr>
            <a:spLocks noGrp="1"/>
          </p:cNvSpPr>
          <p:nvPr>
            <p:ph type="sldNum" sz="quarter" idx="5"/>
          </p:nvPr>
        </p:nvSpPr>
        <p:spPr bwMode="auto">
          <a:ln>
            <a:miter lim="800000"/>
          </a:ln>
        </p:spPr>
        <p:txBody>
          <a:bodyPr wrap="square" numCol="1" anchorCtr="0" compatLnSpc="1"/>
          <a:lstStyle/>
          <a:p>
            <a:pPr fontAlgn="base">
              <a:spcBef>
                <a:spcPct val="0"/>
              </a:spcBef>
              <a:spcAft>
                <a:spcPct val="0"/>
              </a:spcAft>
              <a:defRPr/>
            </a:pPr>
            <a:fld id="{7EA86C5E-D1A7-4230-A974-D4A2FC6478A2}" type="slidenum">
              <a:rPr lang="zh-CN" altLang="en-US"/>
            </a:fld>
            <a:endParaRPr lang="en-US" altLang="zh-CN"/>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幻灯片图像占位符 1"/>
          <p:cNvSpPr>
            <a:spLocks noGrp="1" noRot="1" noChangeAspect="1"/>
          </p:cNvSpPr>
          <p:nvPr>
            <p:ph type="sldImg"/>
          </p:nvPr>
        </p:nvSpPr>
        <p:spPr bwMode="auto">
          <a:noFill/>
          <a:ln>
            <a:solidFill>
              <a:srgbClr val="000000"/>
            </a:solidFill>
            <a:miter lim="800000"/>
          </a:ln>
        </p:spPr>
      </p:sp>
      <p:sp>
        <p:nvSpPr>
          <p:cNvPr id="31746" name="备注占位符 2"/>
          <p:cNvSpPr>
            <a:spLocks noGrp="1"/>
          </p:cNvSpPr>
          <p:nvPr>
            <p:ph type="body" idx="1"/>
          </p:nvPr>
        </p:nvSpPr>
        <p:spPr bwMode="auto">
          <a:noFill/>
        </p:spPr>
        <p:txBody>
          <a:bodyPr wrap="square" numCol="1" anchor="t" anchorCtr="0" compatLnSpc="1"/>
          <a:lstStyle/>
          <a:p>
            <a:pPr eaLnBrk="1" hangingPunct="1">
              <a:spcBef>
                <a:spcPct val="0"/>
              </a:spcBef>
            </a:pPr>
            <a:endParaRPr lang="zh-CN" altLang="en-US" smtClean="0"/>
          </a:p>
        </p:txBody>
      </p:sp>
      <p:sp>
        <p:nvSpPr>
          <p:cNvPr id="25603" name="灯片编号占位符 3"/>
          <p:cNvSpPr>
            <a:spLocks noGrp="1"/>
          </p:cNvSpPr>
          <p:nvPr>
            <p:ph type="sldNum" sz="quarter" idx="5"/>
          </p:nvPr>
        </p:nvSpPr>
        <p:spPr bwMode="auto">
          <a:ln>
            <a:miter lim="800000"/>
          </a:ln>
        </p:spPr>
        <p:txBody>
          <a:bodyPr wrap="square" numCol="1" anchorCtr="0" compatLnSpc="1"/>
          <a:lstStyle/>
          <a:p>
            <a:pPr fontAlgn="base">
              <a:spcBef>
                <a:spcPct val="0"/>
              </a:spcBef>
              <a:spcAft>
                <a:spcPct val="0"/>
              </a:spcAft>
              <a:defRPr/>
            </a:pPr>
            <a:fld id="{CDDF2254-D60F-44F4-9ACB-FE8936C2081D}" type="slidenum">
              <a:rPr lang="zh-CN" altLang="en-US"/>
            </a:fld>
            <a:endParaRPr lang="en-US" altLang="zh-CN"/>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001" name="幻灯片图像占位符 1"/>
          <p:cNvSpPr>
            <a:spLocks noGrp="1" noRot="1" noChangeAspect="1"/>
          </p:cNvSpPr>
          <p:nvPr>
            <p:ph type="sldImg"/>
          </p:nvPr>
        </p:nvSpPr>
        <p:spPr bwMode="auto">
          <a:noFill/>
          <a:ln>
            <a:solidFill>
              <a:srgbClr val="000000"/>
            </a:solidFill>
            <a:miter lim="800000"/>
          </a:ln>
        </p:spPr>
      </p:sp>
      <p:sp>
        <p:nvSpPr>
          <p:cNvPr id="128002" name="备注占位符 2"/>
          <p:cNvSpPr>
            <a:spLocks noGrp="1"/>
          </p:cNvSpPr>
          <p:nvPr>
            <p:ph type="body" idx="1"/>
          </p:nvPr>
        </p:nvSpPr>
        <p:spPr bwMode="auto">
          <a:noFill/>
        </p:spPr>
        <p:txBody>
          <a:bodyPr wrap="square" numCol="1" anchor="t" anchorCtr="0" compatLnSpc="1"/>
          <a:lstStyle/>
          <a:p>
            <a:pPr eaLnBrk="1" hangingPunct="1">
              <a:spcBef>
                <a:spcPct val="0"/>
              </a:spcBef>
            </a:pPr>
            <a:endParaRPr lang="zh-CN" altLang="en-US" smtClean="0"/>
          </a:p>
        </p:txBody>
      </p:sp>
      <p:sp>
        <p:nvSpPr>
          <p:cNvPr id="31747" name="灯片编号占位符 3"/>
          <p:cNvSpPr>
            <a:spLocks noGrp="1"/>
          </p:cNvSpPr>
          <p:nvPr>
            <p:ph type="sldNum" sz="quarter" idx="5"/>
          </p:nvPr>
        </p:nvSpPr>
        <p:spPr bwMode="auto">
          <a:ln>
            <a:miter lim="800000"/>
          </a:ln>
        </p:spPr>
        <p:txBody>
          <a:bodyPr wrap="square" numCol="1" anchorCtr="0" compatLnSpc="1"/>
          <a:lstStyle/>
          <a:p>
            <a:pPr fontAlgn="base">
              <a:spcBef>
                <a:spcPct val="0"/>
              </a:spcBef>
              <a:spcAft>
                <a:spcPct val="0"/>
              </a:spcAft>
              <a:defRPr/>
            </a:pPr>
            <a:fld id="{FA898223-57C9-4DBA-BF54-7ECE777AD800}" type="slidenum">
              <a:rPr lang="zh-CN" altLang="en-US"/>
            </a:fld>
            <a:endParaRPr lang="en-US" altLang="zh-CN"/>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幻灯片图像占位符 1"/>
          <p:cNvSpPr>
            <a:spLocks noGrp="1" noRot="1" noChangeAspect="1"/>
          </p:cNvSpPr>
          <p:nvPr>
            <p:ph type="sldImg"/>
          </p:nvPr>
        </p:nvSpPr>
        <p:spPr bwMode="auto">
          <a:noFill/>
          <a:ln>
            <a:solidFill>
              <a:srgbClr val="000000"/>
            </a:solidFill>
            <a:miter lim="800000"/>
          </a:ln>
        </p:spPr>
      </p:sp>
      <p:sp>
        <p:nvSpPr>
          <p:cNvPr id="17410" name="备注占位符 2"/>
          <p:cNvSpPr>
            <a:spLocks noGrp="1"/>
          </p:cNvSpPr>
          <p:nvPr>
            <p:ph type="body" idx="1"/>
          </p:nvPr>
        </p:nvSpPr>
        <p:spPr bwMode="auto">
          <a:noFill/>
        </p:spPr>
        <p:txBody>
          <a:bodyPr wrap="square" numCol="1" anchor="t" anchorCtr="0" compatLnSpc="1"/>
          <a:lstStyle/>
          <a:p>
            <a:pPr eaLnBrk="1" hangingPunct="1">
              <a:spcBef>
                <a:spcPct val="0"/>
              </a:spcBef>
            </a:pPr>
            <a:endParaRPr lang="zh-CN" altLang="en-US" smtClean="0"/>
          </a:p>
        </p:txBody>
      </p:sp>
      <p:sp>
        <p:nvSpPr>
          <p:cNvPr id="17411" name="灯片编号占位符 3"/>
          <p:cNvSpPr>
            <a:spLocks noGrp="1"/>
          </p:cNvSpPr>
          <p:nvPr>
            <p:ph type="sldNum" sz="quarter" idx="5"/>
          </p:nvPr>
        </p:nvSpPr>
        <p:spPr bwMode="auto">
          <a:ln>
            <a:miter lim="800000"/>
          </a:ln>
        </p:spPr>
        <p:txBody>
          <a:bodyPr wrap="square" numCol="1" anchorCtr="0" compatLnSpc="1"/>
          <a:lstStyle/>
          <a:p>
            <a:pPr fontAlgn="base">
              <a:spcBef>
                <a:spcPct val="0"/>
              </a:spcBef>
              <a:spcAft>
                <a:spcPct val="0"/>
              </a:spcAft>
              <a:defRPr/>
            </a:pPr>
            <a:fld id="{B9058F44-C4AB-4B73-8715-49193AA22A04}" type="slidenum">
              <a:rPr lang="zh-CN" altLang="en-US"/>
            </a:fld>
            <a:endParaRPr lang="en-US" altLang="zh-CN"/>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幻灯片图像占位符 1"/>
          <p:cNvSpPr>
            <a:spLocks noGrp="1" noRot="1" noChangeAspect="1"/>
          </p:cNvSpPr>
          <p:nvPr>
            <p:ph type="sldImg"/>
          </p:nvPr>
        </p:nvSpPr>
        <p:spPr bwMode="auto">
          <a:noFill/>
          <a:ln>
            <a:solidFill>
              <a:srgbClr val="000000"/>
            </a:solidFill>
            <a:miter lim="800000"/>
          </a:ln>
        </p:spPr>
      </p:sp>
      <p:sp>
        <p:nvSpPr>
          <p:cNvPr id="19458" name="备注占位符 2"/>
          <p:cNvSpPr>
            <a:spLocks noGrp="1"/>
          </p:cNvSpPr>
          <p:nvPr>
            <p:ph type="body" idx="1"/>
          </p:nvPr>
        </p:nvSpPr>
        <p:spPr bwMode="auto">
          <a:noFill/>
        </p:spPr>
        <p:txBody>
          <a:bodyPr wrap="square" numCol="1" anchor="t" anchorCtr="0" compatLnSpc="1"/>
          <a:lstStyle/>
          <a:p>
            <a:pPr eaLnBrk="1" hangingPunct="1">
              <a:spcBef>
                <a:spcPct val="0"/>
              </a:spcBef>
            </a:pPr>
            <a:endParaRPr lang="zh-CN" altLang="en-US" smtClean="0"/>
          </a:p>
        </p:txBody>
      </p:sp>
      <p:sp>
        <p:nvSpPr>
          <p:cNvPr id="19459" name="灯片编号占位符 3"/>
          <p:cNvSpPr>
            <a:spLocks noGrp="1"/>
          </p:cNvSpPr>
          <p:nvPr>
            <p:ph type="sldNum" sz="quarter" idx="5"/>
          </p:nvPr>
        </p:nvSpPr>
        <p:spPr bwMode="auto">
          <a:ln>
            <a:miter lim="800000"/>
          </a:ln>
        </p:spPr>
        <p:txBody>
          <a:bodyPr wrap="square" numCol="1" anchorCtr="0" compatLnSpc="1"/>
          <a:lstStyle/>
          <a:p>
            <a:pPr fontAlgn="base">
              <a:spcBef>
                <a:spcPct val="0"/>
              </a:spcBef>
              <a:spcAft>
                <a:spcPct val="0"/>
              </a:spcAft>
              <a:defRPr/>
            </a:pPr>
            <a:fld id="{533FF4C8-AE0E-49E3-BAF6-2EAD3126E09D}" type="slidenum">
              <a:rPr lang="zh-CN" altLang="en-US"/>
            </a:fld>
            <a:endParaRPr lang="en-US" altLang="zh-CN"/>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幻灯片图像占位符 1"/>
          <p:cNvSpPr>
            <a:spLocks noGrp="1" noRot="1" noChangeAspect="1"/>
          </p:cNvSpPr>
          <p:nvPr>
            <p:ph type="sldImg"/>
          </p:nvPr>
        </p:nvSpPr>
        <p:spPr bwMode="auto">
          <a:noFill/>
          <a:ln>
            <a:solidFill>
              <a:srgbClr val="000000"/>
            </a:solidFill>
            <a:miter lim="800000"/>
          </a:ln>
        </p:spPr>
      </p:sp>
      <p:sp>
        <p:nvSpPr>
          <p:cNvPr id="21506" name="备注占位符 2"/>
          <p:cNvSpPr>
            <a:spLocks noGrp="1"/>
          </p:cNvSpPr>
          <p:nvPr>
            <p:ph type="body" idx="1"/>
          </p:nvPr>
        </p:nvSpPr>
        <p:spPr bwMode="auto">
          <a:noFill/>
        </p:spPr>
        <p:txBody>
          <a:bodyPr wrap="square" numCol="1" anchor="t" anchorCtr="0" compatLnSpc="1"/>
          <a:lstStyle/>
          <a:p>
            <a:pPr eaLnBrk="1" hangingPunct="1">
              <a:spcBef>
                <a:spcPct val="0"/>
              </a:spcBef>
            </a:pPr>
            <a:endParaRPr lang="zh-CN" altLang="en-US" smtClean="0"/>
          </a:p>
        </p:txBody>
      </p:sp>
      <p:sp>
        <p:nvSpPr>
          <p:cNvPr id="21507" name="灯片编号占位符 3"/>
          <p:cNvSpPr>
            <a:spLocks noGrp="1"/>
          </p:cNvSpPr>
          <p:nvPr>
            <p:ph type="sldNum" sz="quarter" idx="5"/>
          </p:nvPr>
        </p:nvSpPr>
        <p:spPr bwMode="auto">
          <a:ln>
            <a:miter lim="800000"/>
          </a:ln>
        </p:spPr>
        <p:txBody>
          <a:bodyPr wrap="square" numCol="1" anchorCtr="0" compatLnSpc="1"/>
          <a:lstStyle/>
          <a:p>
            <a:pPr fontAlgn="base">
              <a:spcBef>
                <a:spcPct val="0"/>
              </a:spcBef>
              <a:spcAft>
                <a:spcPct val="0"/>
              </a:spcAft>
              <a:defRPr/>
            </a:pPr>
            <a:fld id="{4B0420A7-1713-4A8F-BC4B-7D0A5D0B0BED}" type="slidenum">
              <a:rPr lang="zh-CN" altLang="en-US"/>
            </a:fld>
            <a:endParaRPr lang="en-US" altLang="zh-CN"/>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幻灯片图像占位符 1"/>
          <p:cNvSpPr>
            <a:spLocks noGrp="1" noRot="1" noChangeAspect="1" noTextEdit="1"/>
          </p:cNvSpPr>
          <p:nvPr>
            <p:ph type="sldImg"/>
          </p:nvPr>
        </p:nvSpPr>
        <p:spPr bwMode="auto">
          <a:noFill/>
          <a:ln>
            <a:solidFill>
              <a:srgbClr val="000000"/>
            </a:solidFill>
            <a:miter lim="800000"/>
          </a:ln>
        </p:spPr>
      </p:sp>
      <p:sp>
        <p:nvSpPr>
          <p:cNvPr id="23554" name="备注占位符 2"/>
          <p:cNvSpPr>
            <a:spLocks noGrp="1"/>
          </p:cNvSpPr>
          <p:nvPr>
            <p:ph type="body" idx="1"/>
          </p:nvPr>
        </p:nvSpPr>
        <p:spPr bwMode="auto">
          <a:noFill/>
        </p:spPr>
        <p:txBody>
          <a:bodyPr wrap="square" numCol="1" anchor="t" anchorCtr="0" compatLnSpc="1"/>
          <a:lstStyle/>
          <a:p>
            <a:pPr eaLnBrk="1" hangingPunct="1">
              <a:spcBef>
                <a:spcPct val="0"/>
              </a:spcBef>
            </a:pPr>
            <a:endParaRPr lang="zh-CN" altLang="en-US" smtClean="0"/>
          </a:p>
        </p:txBody>
      </p:sp>
      <p:sp>
        <p:nvSpPr>
          <p:cNvPr id="21507" name="灯片编号占位符 3"/>
          <p:cNvSpPr txBox="1">
            <a:spLocks noGrp="1"/>
          </p:cNvSpPr>
          <p:nvPr/>
        </p:nvSpPr>
        <p:spPr bwMode="auto">
          <a:xfrm>
            <a:off x="3884613" y="8685213"/>
            <a:ext cx="2971800" cy="457200"/>
          </a:xfrm>
          <a:prstGeom prst="rect">
            <a:avLst/>
          </a:prstGeom>
          <a:noFill/>
          <a:ln>
            <a:miter lim="800000"/>
          </a:ln>
        </p:spPr>
        <p:txBody>
          <a:bodyPr anchor="b"/>
          <a:lstStyle/>
          <a:p>
            <a:pPr algn="r">
              <a:defRPr/>
            </a:pPr>
            <a:fld id="{6517A178-A748-4FAF-895E-7D5D47DFDFFE}" type="slidenum">
              <a:rPr lang="zh-CN" altLang="en-US" sz="1200">
                <a:latin typeface="+mn-lt"/>
                <a:ea typeface="+mn-ea"/>
              </a:rPr>
            </a:fld>
            <a:endParaRPr lang="en-US" altLang="zh-CN" sz="1200">
              <a:latin typeface="+mn-lt"/>
              <a:ea typeface="+mn-ea"/>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幻灯片图像占位符 1"/>
          <p:cNvSpPr>
            <a:spLocks noGrp="1" noRot="1" noChangeAspect="1" noTextEdit="1"/>
          </p:cNvSpPr>
          <p:nvPr>
            <p:ph type="sldImg"/>
          </p:nvPr>
        </p:nvSpPr>
        <p:spPr bwMode="auto">
          <a:noFill/>
          <a:ln>
            <a:solidFill>
              <a:srgbClr val="000000"/>
            </a:solidFill>
            <a:miter lim="800000"/>
          </a:ln>
        </p:spPr>
      </p:sp>
      <p:sp>
        <p:nvSpPr>
          <p:cNvPr id="25602" name="备注占位符 2"/>
          <p:cNvSpPr>
            <a:spLocks noGrp="1"/>
          </p:cNvSpPr>
          <p:nvPr>
            <p:ph type="body" idx="1"/>
          </p:nvPr>
        </p:nvSpPr>
        <p:spPr bwMode="auto">
          <a:noFill/>
        </p:spPr>
        <p:txBody>
          <a:bodyPr wrap="square" numCol="1" anchor="t" anchorCtr="0" compatLnSpc="1"/>
          <a:lstStyle/>
          <a:p>
            <a:pPr eaLnBrk="1" hangingPunct="1">
              <a:spcBef>
                <a:spcPct val="0"/>
              </a:spcBef>
            </a:pPr>
            <a:endParaRPr lang="zh-CN" altLang="en-US" smtClean="0"/>
          </a:p>
        </p:txBody>
      </p:sp>
      <p:sp>
        <p:nvSpPr>
          <p:cNvPr id="21507" name="灯片编号占位符 3"/>
          <p:cNvSpPr txBox="1">
            <a:spLocks noGrp="1"/>
          </p:cNvSpPr>
          <p:nvPr/>
        </p:nvSpPr>
        <p:spPr bwMode="auto">
          <a:xfrm>
            <a:off x="3884613" y="8685213"/>
            <a:ext cx="2971800" cy="457200"/>
          </a:xfrm>
          <a:prstGeom prst="rect">
            <a:avLst/>
          </a:prstGeom>
          <a:noFill/>
          <a:ln>
            <a:miter lim="800000"/>
          </a:ln>
        </p:spPr>
        <p:txBody>
          <a:bodyPr anchor="b"/>
          <a:lstStyle/>
          <a:p>
            <a:pPr algn="r">
              <a:defRPr/>
            </a:pPr>
            <a:fld id="{C9F5A85C-A43D-4F25-B6BA-789DD2BD15C5}" type="slidenum">
              <a:rPr lang="zh-CN" altLang="en-US" sz="1200">
                <a:latin typeface="+mn-lt"/>
                <a:ea typeface="+mn-ea"/>
              </a:rPr>
            </a:fld>
            <a:endParaRPr lang="en-US" altLang="zh-CN" sz="1200">
              <a:latin typeface="+mn-lt"/>
              <a:ea typeface="+mn-ea"/>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幻灯片图像占位符 1"/>
          <p:cNvSpPr>
            <a:spLocks noGrp="1" noRot="1" noChangeAspect="1" noTextEdit="1"/>
          </p:cNvSpPr>
          <p:nvPr>
            <p:ph type="sldImg"/>
          </p:nvPr>
        </p:nvSpPr>
        <p:spPr bwMode="auto">
          <a:noFill/>
          <a:ln>
            <a:solidFill>
              <a:srgbClr val="000000"/>
            </a:solidFill>
            <a:miter lim="800000"/>
          </a:ln>
        </p:spPr>
      </p:sp>
      <p:sp>
        <p:nvSpPr>
          <p:cNvPr id="27650" name="备注占位符 2"/>
          <p:cNvSpPr>
            <a:spLocks noGrp="1"/>
          </p:cNvSpPr>
          <p:nvPr>
            <p:ph type="body" idx="1"/>
          </p:nvPr>
        </p:nvSpPr>
        <p:spPr bwMode="auto">
          <a:noFill/>
        </p:spPr>
        <p:txBody>
          <a:bodyPr wrap="square" numCol="1" anchor="t" anchorCtr="0" compatLnSpc="1"/>
          <a:lstStyle/>
          <a:p>
            <a:pPr eaLnBrk="1" hangingPunct="1">
              <a:spcBef>
                <a:spcPct val="0"/>
              </a:spcBef>
            </a:pPr>
            <a:endParaRPr lang="zh-CN" altLang="en-US" smtClean="0"/>
          </a:p>
        </p:txBody>
      </p:sp>
      <p:sp>
        <p:nvSpPr>
          <p:cNvPr id="21507" name="灯片编号占位符 3"/>
          <p:cNvSpPr txBox="1">
            <a:spLocks noGrp="1"/>
          </p:cNvSpPr>
          <p:nvPr/>
        </p:nvSpPr>
        <p:spPr bwMode="auto">
          <a:xfrm>
            <a:off x="3884613" y="8685213"/>
            <a:ext cx="2971800" cy="457200"/>
          </a:xfrm>
          <a:prstGeom prst="rect">
            <a:avLst/>
          </a:prstGeom>
          <a:noFill/>
          <a:ln>
            <a:miter lim="800000"/>
          </a:ln>
        </p:spPr>
        <p:txBody>
          <a:bodyPr anchor="b"/>
          <a:lstStyle/>
          <a:p>
            <a:pPr algn="r">
              <a:defRPr/>
            </a:pPr>
            <a:fld id="{EDCDC178-97CE-4C65-95C1-A5994498B307}" type="slidenum">
              <a:rPr lang="zh-CN" altLang="en-US" sz="1200">
                <a:latin typeface="+mn-lt"/>
                <a:ea typeface="+mn-ea"/>
              </a:rPr>
            </a:fld>
            <a:endParaRPr lang="en-US" altLang="zh-CN" sz="1200">
              <a:latin typeface="+mn-lt"/>
              <a:ea typeface="+mn-ea"/>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幻灯片图像占位符 1"/>
          <p:cNvSpPr>
            <a:spLocks noGrp="1" noRot="1" noChangeAspect="1"/>
          </p:cNvSpPr>
          <p:nvPr>
            <p:ph type="sldImg"/>
          </p:nvPr>
        </p:nvSpPr>
        <p:spPr bwMode="auto">
          <a:noFill/>
          <a:ln>
            <a:solidFill>
              <a:srgbClr val="000000"/>
            </a:solidFill>
            <a:miter lim="800000"/>
          </a:ln>
        </p:spPr>
      </p:sp>
      <p:sp>
        <p:nvSpPr>
          <p:cNvPr id="31746" name="备注占位符 2"/>
          <p:cNvSpPr>
            <a:spLocks noGrp="1"/>
          </p:cNvSpPr>
          <p:nvPr>
            <p:ph type="body" idx="1"/>
          </p:nvPr>
        </p:nvSpPr>
        <p:spPr bwMode="auto">
          <a:noFill/>
        </p:spPr>
        <p:txBody>
          <a:bodyPr wrap="square" numCol="1" anchor="t" anchorCtr="0" compatLnSpc="1"/>
          <a:lstStyle/>
          <a:p>
            <a:pPr eaLnBrk="1" hangingPunct="1">
              <a:spcBef>
                <a:spcPct val="0"/>
              </a:spcBef>
            </a:pPr>
            <a:endParaRPr lang="zh-CN" altLang="en-US" smtClean="0"/>
          </a:p>
        </p:txBody>
      </p:sp>
      <p:sp>
        <p:nvSpPr>
          <p:cNvPr id="25603" name="灯片编号占位符 3"/>
          <p:cNvSpPr>
            <a:spLocks noGrp="1"/>
          </p:cNvSpPr>
          <p:nvPr>
            <p:ph type="sldNum" sz="quarter" idx="5"/>
          </p:nvPr>
        </p:nvSpPr>
        <p:spPr bwMode="auto">
          <a:ln>
            <a:miter lim="800000"/>
          </a:ln>
        </p:spPr>
        <p:txBody>
          <a:bodyPr wrap="square" numCol="1" anchorCtr="0" compatLnSpc="1"/>
          <a:lstStyle/>
          <a:p>
            <a:pPr fontAlgn="base">
              <a:spcBef>
                <a:spcPct val="0"/>
              </a:spcBef>
              <a:spcAft>
                <a:spcPct val="0"/>
              </a:spcAft>
              <a:defRPr/>
            </a:pPr>
            <a:fld id="{CDDF2254-D60F-44F4-9ACB-FE8936C2081D}" type="slidenum">
              <a:rPr lang="zh-CN" altLang="en-US"/>
            </a:fld>
            <a:endParaRPr lang="en-US" altLang="zh-CN"/>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幻灯片图像占位符 1"/>
          <p:cNvSpPr>
            <a:spLocks noGrp="1" noRot="1" noChangeAspect="1"/>
          </p:cNvSpPr>
          <p:nvPr>
            <p:ph type="sldImg"/>
          </p:nvPr>
        </p:nvSpPr>
        <p:spPr bwMode="auto">
          <a:noFill/>
          <a:ln>
            <a:solidFill>
              <a:srgbClr val="000000"/>
            </a:solidFill>
            <a:miter lim="800000"/>
          </a:ln>
        </p:spPr>
      </p:sp>
      <p:sp>
        <p:nvSpPr>
          <p:cNvPr id="31746" name="备注占位符 2"/>
          <p:cNvSpPr>
            <a:spLocks noGrp="1"/>
          </p:cNvSpPr>
          <p:nvPr>
            <p:ph type="body" idx="1"/>
          </p:nvPr>
        </p:nvSpPr>
        <p:spPr bwMode="auto">
          <a:noFill/>
        </p:spPr>
        <p:txBody>
          <a:bodyPr wrap="square" numCol="1" anchor="t" anchorCtr="0" compatLnSpc="1"/>
          <a:lstStyle/>
          <a:p>
            <a:pPr eaLnBrk="1" hangingPunct="1">
              <a:spcBef>
                <a:spcPct val="0"/>
              </a:spcBef>
            </a:pPr>
            <a:endParaRPr lang="zh-CN" altLang="en-US" smtClean="0"/>
          </a:p>
        </p:txBody>
      </p:sp>
      <p:sp>
        <p:nvSpPr>
          <p:cNvPr id="25603" name="灯片编号占位符 3"/>
          <p:cNvSpPr>
            <a:spLocks noGrp="1"/>
          </p:cNvSpPr>
          <p:nvPr>
            <p:ph type="sldNum" sz="quarter" idx="5"/>
          </p:nvPr>
        </p:nvSpPr>
        <p:spPr bwMode="auto">
          <a:ln>
            <a:miter lim="800000"/>
          </a:ln>
        </p:spPr>
        <p:txBody>
          <a:bodyPr wrap="square" numCol="1" anchorCtr="0" compatLnSpc="1"/>
          <a:lstStyle/>
          <a:p>
            <a:pPr fontAlgn="base">
              <a:spcBef>
                <a:spcPct val="0"/>
              </a:spcBef>
              <a:spcAft>
                <a:spcPct val="0"/>
              </a:spcAft>
              <a:defRPr/>
            </a:pPr>
            <a:fld id="{CDDF2254-D60F-44F4-9ACB-FE8936C2081D}" type="slidenum">
              <a:rPr lang="zh-CN" altLang="en-US"/>
            </a:fld>
            <a:endParaRPr lang="en-US" altLang="zh-CN"/>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281" y="2130426"/>
            <a:ext cx="10361851" cy="1470025"/>
          </a:xfrm>
        </p:spPr>
        <p:txBody>
          <a:bodyPr/>
          <a:lstStyle/>
          <a:p>
            <a:r>
              <a:rPr lang="zh-CN" altLang="en-US"/>
              <a:t>单击此处编辑母版标题样式</a:t>
            </a:r>
            <a:endParaRPr lang="zh-CN" altLang="en-US"/>
          </a:p>
        </p:txBody>
      </p:sp>
      <p:sp>
        <p:nvSpPr>
          <p:cNvPr id="3" name="副标题 2"/>
          <p:cNvSpPr>
            <a:spLocks noGrp="1"/>
          </p:cNvSpPr>
          <p:nvPr>
            <p:ph type="subTitle" idx="1"/>
          </p:nvPr>
        </p:nvSpPr>
        <p:spPr>
          <a:xfrm>
            <a:off x="1828562" y="3886200"/>
            <a:ext cx="8533289"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a:t>单击此处编辑母版副标题样式</a:t>
            </a:r>
            <a:endParaRPr lang="zh-CN" altLang="en-US"/>
          </a:p>
        </p:txBody>
      </p:sp>
      <p:sp>
        <p:nvSpPr>
          <p:cNvPr id="4" name="日期占位符 3"/>
          <p:cNvSpPr>
            <a:spLocks noGrp="1"/>
          </p:cNvSpPr>
          <p:nvPr>
            <p:ph type="dt" sz="half" idx="10"/>
          </p:nvPr>
        </p:nvSpPr>
        <p:spPr/>
        <p:txBody>
          <a:bodyPr/>
          <a:lstStyle>
            <a:lvl1pPr>
              <a:defRPr/>
            </a:lvl1pPr>
          </a:lstStyle>
          <a:p>
            <a:pPr>
              <a:defRPr/>
            </a:pPr>
            <a:fld id="{943EF8E0-A71E-4301-9027-4F1C1D5ADB24}" type="datetimeFigureOut">
              <a:rPr lang="zh-CN" altLang="en-US"/>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66C52C27-21BF-44C6-9142-7B0CD69D4922}" type="slidenum">
              <a:rPr lang="zh-CN" altLang="en-US"/>
            </a:fld>
            <a:endParaRPr lang="zh-CN" altLang="en-US"/>
          </a:p>
        </p:txBody>
      </p:sp>
    </p:spTree>
  </p:cSld>
  <p:clrMapOvr>
    <a:masterClrMapping/>
  </p:clrMapOvr>
  <p:transition spd="slow" advTm="2000">
    <p:pull/>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lvl1pPr>
              <a:defRPr/>
            </a:lvl1pPr>
          </a:lstStyle>
          <a:p>
            <a:pPr>
              <a:defRPr/>
            </a:pPr>
            <a:fld id="{EA48035B-9E46-4B7F-9236-B1F9CBE0DC2D}" type="datetimeFigureOut">
              <a:rPr lang="zh-CN" altLang="en-US"/>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5479241F-2A7A-4F49-9AF9-35BD131BCAFD}" type="slidenum">
              <a:rPr lang="zh-CN" altLang="en-US"/>
            </a:fld>
            <a:endParaRPr lang="zh-CN" altLang="en-US"/>
          </a:p>
        </p:txBody>
      </p:sp>
    </p:spTree>
  </p:cSld>
  <p:clrMapOvr>
    <a:masterClrMapping/>
  </p:clrMapOvr>
  <p:transition spd="slow" advTm="2000">
    <p:pull/>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8049" y="274639"/>
            <a:ext cx="2742843" cy="5851525"/>
          </a:xfr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609521" y="274639"/>
            <a:ext cx="8025355" cy="5851525"/>
          </a:xfrm>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lvl1pPr>
              <a:defRPr/>
            </a:lvl1pPr>
          </a:lstStyle>
          <a:p>
            <a:pPr>
              <a:defRPr/>
            </a:pPr>
            <a:fld id="{7B1E405B-828F-4772-97F4-F1E6BBC6C86D}" type="datetimeFigureOut">
              <a:rPr lang="zh-CN" altLang="en-US"/>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D933513C-811E-48E8-8DEE-DCECA06E7AE0}" type="slidenum">
              <a:rPr lang="zh-CN" altLang="en-US"/>
            </a:fld>
            <a:endParaRPr lang="zh-CN" altLang="en-US"/>
          </a:p>
        </p:txBody>
      </p:sp>
    </p:spTree>
  </p:cSld>
  <p:clrMapOvr>
    <a:masterClrMapping/>
  </p:clrMapOvr>
  <p:transition spd="slow" advTm="2000">
    <p:pull/>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idx="1"/>
          </p:nvPr>
        </p:nvSpPr>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lvl1pPr>
              <a:defRPr/>
            </a:lvl1pPr>
          </a:lstStyle>
          <a:p>
            <a:pPr>
              <a:defRPr/>
            </a:pPr>
            <a:fld id="{5AD889F3-B768-4FA8-A5DD-060FBCA2575A}" type="datetimeFigureOut">
              <a:rPr lang="zh-CN" altLang="en-US"/>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8ED294D5-62CF-40C6-BC7D-9DBB77DBA092}" type="slidenum">
              <a:rPr lang="zh-CN" altLang="en-US"/>
            </a:fld>
            <a:endParaRPr lang="zh-CN" altLang="en-US"/>
          </a:p>
        </p:txBody>
      </p:sp>
    </p:spTree>
  </p:cSld>
  <p:clrMapOvr>
    <a:masterClrMapping/>
  </p:clrMapOvr>
  <p:transition spd="slow" advTm="2000">
    <p:pull/>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2959" y="4406901"/>
            <a:ext cx="10361851" cy="1362075"/>
          </a:xfrm>
        </p:spPr>
        <p:txBody>
          <a:bodyPr anchor="t"/>
          <a:lstStyle>
            <a:lvl1pPr algn="l">
              <a:defRPr sz="4000" b="1" cap="all"/>
            </a:lvl1pPr>
          </a:lstStyle>
          <a:p>
            <a:r>
              <a:rPr lang="zh-CN" altLang="en-US"/>
              <a:t>单击此处编辑母版标题样式</a:t>
            </a:r>
            <a:endParaRPr lang="zh-CN" altLang="en-US"/>
          </a:p>
        </p:txBody>
      </p:sp>
      <p:sp>
        <p:nvSpPr>
          <p:cNvPr id="3" name="文本占位符 2"/>
          <p:cNvSpPr>
            <a:spLocks noGrp="1"/>
          </p:cNvSpPr>
          <p:nvPr>
            <p:ph type="body" idx="1"/>
          </p:nvPr>
        </p:nvSpPr>
        <p:spPr>
          <a:xfrm>
            <a:off x="962959" y="2906713"/>
            <a:ext cx="10361851"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a:t>单击此处编辑母版文本样式</a:t>
            </a:r>
            <a:endParaRPr lang="zh-CN" altLang="en-US"/>
          </a:p>
        </p:txBody>
      </p:sp>
      <p:sp>
        <p:nvSpPr>
          <p:cNvPr id="4" name="日期占位符 3"/>
          <p:cNvSpPr>
            <a:spLocks noGrp="1"/>
          </p:cNvSpPr>
          <p:nvPr>
            <p:ph type="dt" sz="half" idx="10"/>
          </p:nvPr>
        </p:nvSpPr>
        <p:spPr/>
        <p:txBody>
          <a:bodyPr/>
          <a:lstStyle>
            <a:lvl1pPr>
              <a:defRPr/>
            </a:lvl1pPr>
          </a:lstStyle>
          <a:p>
            <a:pPr>
              <a:defRPr/>
            </a:pPr>
            <a:fld id="{D5D5EF04-C865-42A9-B4BC-FA4D3BFF9B19}" type="datetimeFigureOut">
              <a:rPr lang="zh-CN" altLang="en-US"/>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F351C719-86ED-4F29-B28D-ADEC90AD7FA5}" type="slidenum">
              <a:rPr lang="zh-CN" altLang="en-US"/>
            </a:fld>
            <a:endParaRPr lang="zh-CN" altLang="en-US"/>
          </a:p>
        </p:txBody>
      </p:sp>
    </p:spTree>
  </p:cSld>
  <p:clrMapOvr>
    <a:masterClrMapping/>
  </p:clrMapOvr>
  <p:transition spd="slow" advTm="2000">
    <p:pull/>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sz="half" idx="1"/>
          </p:nvPr>
        </p:nvSpPr>
        <p:spPr>
          <a:xfrm>
            <a:off x="609521" y="1600201"/>
            <a:ext cx="5384099"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内容占位符 3"/>
          <p:cNvSpPr>
            <a:spLocks noGrp="1"/>
          </p:cNvSpPr>
          <p:nvPr>
            <p:ph sz="half" idx="2"/>
          </p:nvPr>
        </p:nvSpPr>
        <p:spPr>
          <a:xfrm>
            <a:off x="6196793" y="1600201"/>
            <a:ext cx="5384099"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日期占位符 3"/>
          <p:cNvSpPr>
            <a:spLocks noGrp="1"/>
          </p:cNvSpPr>
          <p:nvPr>
            <p:ph type="dt" sz="half" idx="10"/>
          </p:nvPr>
        </p:nvSpPr>
        <p:spPr/>
        <p:txBody>
          <a:bodyPr/>
          <a:lstStyle>
            <a:lvl1pPr>
              <a:defRPr/>
            </a:lvl1pPr>
          </a:lstStyle>
          <a:p>
            <a:pPr>
              <a:defRPr/>
            </a:pPr>
            <a:fld id="{39E7C48A-ED01-46EC-92B9-01819661275F}" type="datetimeFigureOut">
              <a:rPr lang="zh-CN" altLang="en-US"/>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pPr>
              <a:defRPr/>
            </a:pPr>
            <a:fld id="{B5C278C9-BA52-480E-878A-08160395DC58}" type="slidenum">
              <a:rPr lang="zh-CN" altLang="en-US"/>
            </a:fld>
            <a:endParaRPr lang="zh-CN" altLang="en-US"/>
          </a:p>
        </p:txBody>
      </p:sp>
    </p:spTree>
  </p:cSld>
  <p:clrMapOvr>
    <a:masterClrMapping/>
  </p:clrMapOvr>
  <p:transition spd="slow" advTm="2000">
    <p:pull/>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a:t>单击此处编辑母版标题样式</a:t>
            </a:r>
            <a:endParaRPr lang="zh-CN" altLang="en-US"/>
          </a:p>
        </p:txBody>
      </p:sp>
      <p:sp>
        <p:nvSpPr>
          <p:cNvPr id="3" name="文本占位符 2"/>
          <p:cNvSpPr>
            <a:spLocks noGrp="1"/>
          </p:cNvSpPr>
          <p:nvPr>
            <p:ph type="body" idx="1"/>
          </p:nvPr>
        </p:nvSpPr>
        <p:spPr>
          <a:xfrm>
            <a:off x="609521" y="1535113"/>
            <a:ext cx="5386216"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4" name="内容占位符 3"/>
          <p:cNvSpPr>
            <a:spLocks noGrp="1"/>
          </p:cNvSpPr>
          <p:nvPr>
            <p:ph sz="half" idx="2"/>
          </p:nvPr>
        </p:nvSpPr>
        <p:spPr>
          <a:xfrm>
            <a:off x="609521" y="2174875"/>
            <a:ext cx="5386216"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文本占位符 4"/>
          <p:cNvSpPr>
            <a:spLocks noGrp="1"/>
          </p:cNvSpPr>
          <p:nvPr>
            <p:ph type="body" sz="quarter" idx="3"/>
          </p:nvPr>
        </p:nvSpPr>
        <p:spPr>
          <a:xfrm>
            <a:off x="6192561" y="1535113"/>
            <a:ext cx="5388332"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6" name="内容占位符 5"/>
          <p:cNvSpPr>
            <a:spLocks noGrp="1"/>
          </p:cNvSpPr>
          <p:nvPr>
            <p:ph sz="quarter" idx="4"/>
          </p:nvPr>
        </p:nvSpPr>
        <p:spPr>
          <a:xfrm>
            <a:off x="6192561" y="2174875"/>
            <a:ext cx="5388332"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7" name="日期占位符 3"/>
          <p:cNvSpPr>
            <a:spLocks noGrp="1"/>
          </p:cNvSpPr>
          <p:nvPr>
            <p:ph type="dt" sz="half" idx="10"/>
          </p:nvPr>
        </p:nvSpPr>
        <p:spPr/>
        <p:txBody>
          <a:bodyPr/>
          <a:lstStyle>
            <a:lvl1pPr>
              <a:defRPr/>
            </a:lvl1pPr>
          </a:lstStyle>
          <a:p>
            <a:pPr>
              <a:defRPr/>
            </a:pPr>
            <a:fld id="{23B3429A-FEDC-44EA-8E21-5E12F3CCCFC1}" type="datetimeFigureOut">
              <a:rPr lang="zh-CN" altLang="en-US"/>
            </a:fld>
            <a:endParaRPr lang="zh-CN" altLang="en-US"/>
          </a:p>
        </p:txBody>
      </p:sp>
      <p:sp>
        <p:nvSpPr>
          <p:cNvPr id="8" name="页脚占位符 4"/>
          <p:cNvSpPr>
            <a:spLocks noGrp="1"/>
          </p:cNvSpPr>
          <p:nvPr>
            <p:ph type="ftr" sz="quarter" idx="11"/>
          </p:nvPr>
        </p:nvSpPr>
        <p:spPr/>
        <p:txBody>
          <a:bodyPr/>
          <a:lstStyle>
            <a:lvl1pPr>
              <a:defRPr/>
            </a:lvl1pPr>
          </a:lstStyle>
          <a:p>
            <a:pPr>
              <a:defRPr/>
            </a:pPr>
            <a:endParaRPr lang="zh-CN" altLang="en-US"/>
          </a:p>
        </p:txBody>
      </p:sp>
      <p:sp>
        <p:nvSpPr>
          <p:cNvPr id="9" name="灯片编号占位符 5"/>
          <p:cNvSpPr>
            <a:spLocks noGrp="1"/>
          </p:cNvSpPr>
          <p:nvPr>
            <p:ph type="sldNum" sz="quarter" idx="12"/>
          </p:nvPr>
        </p:nvSpPr>
        <p:spPr/>
        <p:txBody>
          <a:bodyPr/>
          <a:lstStyle>
            <a:lvl1pPr>
              <a:defRPr/>
            </a:lvl1pPr>
          </a:lstStyle>
          <a:p>
            <a:pPr>
              <a:defRPr/>
            </a:pPr>
            <a:fld id="{D9F4DAAB-C4D3-41E9-A515-5D73571850A5}" type="slidenum">
              <a:rPr lang="zh-CN" altLang="en-US"/>
            </a:fld>
            <a:endParaRPr lang="zh-CN" altLang="en-US"/>
          </a:p>
        </p:txBody>
      </p:sp>
    </p:spTree>
  </p:cSld>
  <p:clrMapOvr>
    <a:masterClrMapping/>
  </p:clrMapOvr>
  <p:transition spd="slow" advTm="2000">
    <p:pull/>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3"/>
          <p:cNvSpPr>
            <a:spLocks noGrp="1"/>
          </p:cNvSpPr>
          <p:nvPr>
            <p:ph type="dt" sz="half" idx="10"/>
          </p:nvPr>
        </p:nvSpPr>
        <p:spPr/>
        <p:txBody>
          <a:bodyPr/>
          <a:lstStyle>
            <a:lvl1pPr>
              <a:defRPr/>
            </a:lvl1pPr>
          </a:lstStyle>
          <a:p>
            <a:pPr>
              <a:defRPr/>
            </a:pPr>
            <a:fld id="{03480355-196B-4518-9D94-3435CAC5E958}" type="datetimeFigureOut">
              <a:rPr lang="zh-CN" altLang="en-US"/>
            </a:fld>
            <a:endParaRPr lang="zh-CN" altLang="en-US"/>
          </a:p>
        </p:txBody>
      </p:sp>
      <p:sp>
        <p:nvSpPr>
          <p:cNvPr id="4" name="页脚占位符 4"/>
          <p:cNvSpPr>
            <a:spLocks noGrp="1"/>
          </p:cNvSpPr>
          <p:nvPr>
            <p:ph type="ftr" sz="quarter" idx="11"/>
          </p:nvPr>
        </p:nvSpPr>
        <p:spPr/>
        <p:txBody>
          <a:bodyPr/>
          <a:lstStyle>
            <a:lvl1pPr>
              <a:defRPr/>
            </a:lvl1pPr>
          </a:lstStyle>
          <a:p>
            <a:pPr>
              <a:defRPr/>
            </a:pPr>
            <a:endParaRPr lang="zh-CN" altLang="en-US"/>
          </a:p>
        </p:txBody>
      </p:sp>
      <p:sp>
        <p:nvSpPr>
          <p:cNvPr id="5" name="灯片编号占位符 5"/>
          <p:cNvSpPr>
            <a:spLocks noGrp="1"/>
          </p:cNvSpPr>
          <p:nvPr>
            <p:ph type="sldNum" sz="quarter" idx="12"/>
          </p:nvPr>
        </p:nvSpPr>
        <p:spPr/>
        <p:txBody>
          <a:bodyPr/>
          <a:lstStyle>
            <a:lvl1pPr>
              <a:defRPr/>
            </a:lvl1pPr>
          </a:lstStyle>
          <a:p>
            <a:pPr>
              <a:defRPr/>
            </a:pPr>
            <a:fld id="{8F6FE129-DE61-4189-A113-52E4A1A06FED}" type="slidenum">
              <a:rPr lang="zh-CN" altLang="en-US"/>
            </a:fld>
            <a:endParaRPr lang="zh-CN" altLang="en-US"/>
          </a:p>
        </p:txBody>
      </p:sp>
    </p:spTree>
  </p:cSld>
  <p:clrMapOvr>
    <a:masterClrMapping/>
  </p:clrMapOvr>
  <p:transition spd="slow" advTm="2000">
    <p:pull/>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3"/>
          <p:cNvSpPr>
            <a:spLocks noGrp="1"/>
          </p:cNvSpPr>
          <p:nvPr>
            <p:ph type="dt" sz="half" idx="10"/>
          </p:nvPr>
        </p:nvSpPr>
        <p:spPr/>
        <p:txBody>
          <a:bodyPr/>
          <a:lstStyle>
            <a:lvl1pPr>
              <a:defRPr/>
            </a:lvl1pPr>
          </a:lstStyle>
          <a:p>
            <a:pPr>
              <a:defRPr/>
            </a:pPr>
            <a:fld id="{52B08FD9-4A24-4CF0-AD54-88263F78F66D}" type="datetimeFigureOut">
              <a:rPr lang="zh-CN" altLang="en-US"/>
            </a:fld>
            <a:endParaRPr lang="zh-CN" altLang="en-US"/>
          </a:p>
        </p:txBody>
      </p:sp>
      <p:sp>
        <p:nvSpPr>
          <p:cNvPr id="3" name="页脚占位符 4"/>
          <p:cNvSpPr>
            <a:spLocks noGrp="1"/>
          </p:cNvSpPr>
          <p:nvPr>
            <p:ph type="ftr" sz="quarter" idx="11"/>
          </p:nvPr>
        </p:nvSpPr>
        <p:spPr/>
        <p:txBody>
          <a:bodyPr/>
          <a:lstStyle>
            <a:lvl1pPr>
              <a:defRPr/>
            </a:lvl1pPr>
          </a:lstStyle>
          <a:p>
            <a:pPr>
              <a:defRPr/>
            </a:pPr>
            <a:endParaRPr lang="zh-CN" altLang="en-US"/>
          </a:p>
        </p:txBody>
      </p:sp>
      <p:sp>
        <p:nvSpPr>
          <p:cNvPr id="4" name="灯片编号占位符 5"/>
          <p:cNvSpPr>
            <a:spLocks noGrp="1"/>
          </p:cNvSpPr>
          <p:nvPr>
            <p:ph type="sldNum" sz="quarter" idx="12"/>
          </p:nvPr>
        </p:nvSpPr>
        <p:spPr/>
        <p:txBody>
          <a:bodyPr/>
          <a:lstStyle>
            <a:lvl1pPr>
              <a:defRPr/>
            </a:lvl1pPr>
          </a:lstStyle>
          <a:p>
            <a:pPr>
              <a:defRPr/>
            </a:pPr>
            <a:fld id="{718194BF-DF31-4640-90FB-955D9A0A97A5}" type="slidenum">
              <a:rPr lang="zh-CN" altLang="en-US"/>
            </a:fld>
            <a:endParaRPr lang="zh-CN" altLang="en-US"/>
          </a:p>
        </p:txBody>
      </p:sp>
    </p:spTree>
  </p:cSld>
  <p:clrMapOvr>
    <a:masterClrMapping/>
  </p:clrMapOvr>
  <p:transition spd="slow" advTm="2000">
    <p:pull/>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521" y="273050"/>
            <a:ext cx="4010562" cy="1162050"/>
          </a:xfrm>
        </p:spPr>
        <p:txBody>
          <a:bodyPr anchor="b"/>
          <a:lstStyle>
            <a:lvl1pPr algn="l">
              <a:defRPr sz="2000" b="1"/>
            </a:lvl1pPr>
          </a:lstStyle>
          <a:p>
            <a:r>
              <a:rPr lang="zh-CN" altLang="en-US"/>
              <a:t>单击此处编辑母版标题样式</a:t>
            </a:r>
            <a:endParaRPr lang="zh-CN" altLang="en-US"/>
          </a:p>
        </p:txBody>
      </p:sp>
      <p:sp>
        <p:nvSpPr>
          <p:cNvPr id="3" name="内容占位符 2"/>
          <p:cNvSpPr>
            <a:spLocks noGrp="1"/>
          </p:cNvSpPr>
          <p:nvPr>
            <p:ph idx="1"/>
          </p:nvPr>
        </p:nvSpPr>
        <p:spPr>
          <a:xfrm>
            <a:off x="4766113" y="273051"/>
            <a:ext cx="681477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文本占位符 3"/>
          <p:cNvSpPr>
            <a:spLocks noGrp="1"/>
          </p:cNvSpPr>
          <p:nvPr>
            <p:ph type="body" sz="half" idx="2"/>
          </p:nvPr>
        </p:nvSpPr>
        <p:spPr>
          <a:xfrm>
            <a:off x="609521" y="1435101"/>
            <a:ext cx="4010562"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endParaRPr lang="zh-CN" altLang="en-US"/>
          </a:p>
        </p:txBody>
      </p:sp>
      <p:sp>
        <p:nvSpPr>
          <p:cNvPr id="5" name="日期占位符 3"/>
          <p:cNvSpPr>
            <a:spLocks noGrp="1"/>
          </p:cNvSpPr>
          <p:nvPr>
            <p:ph type="dt" sz="half" idx="10"/>
          </p:nvPr>
        </p:nvSpPr>
        <p:spPr/>
        <p:txBody>
          <a:bodyPr/>
          <a:lstStyle>
            <a:lvl1pPr>
              <a:defRPr/>
            </a:lvl1pPr>
          </a:lstStyle>
          <a:p>
            <a:pPr>
              <a:defRPr/>
            </a:pPr>
            <a:fld id="{06043E16-E816-4EE9-8395-C884313EA0F4}" type="datetimeFigureOut">
              <a:rPr lang="zh-CN" altLang="en-US"/>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pPr>
              <a:defRPr/>
            </a:pPr>
            <a:fld id="{1D7D99F1-CB87-4F75-8FF6-BCC183107560}" type="slidenum">
              <a:rPr lang="zh-CN" altLang="en-US"/>
            </a:fld>
            <a:endParaRPr lang="zh-CN" altLang="en-US"/>
          </a:p>
        </p:txBody>
      </p:sp>
    </p:spTree>
  </p:cSld>
  <p:clrMapOvr>
    <a:masterClrMapping/>
  </p:clrMapOvr>
  <p:transition spd="slow" advTm="2000">
    <p:pull/>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406" y="4800600"/>
            <a:ext cx="7314248" cy="566738"/>
          </a:xfrm>
        </p:spPr>
        <p:txBody>
          <a:bodyPr anchor="b"/>
          <a:lstStyle>
            <a:lvl1pPr algn="l">
              <a:defRPr sz="2000" b="1"/>
            </a:lvl1pPr>
          </a:lstStyle>
          <a:p>
            <a:r>
              <a:rPr lang="zh-CN" altLang="en-US"/>
              <a:t>单击此处编辑母版标题样式</a:t>
            </a:r>
            <a:endParaRPr lang="zh-CN" altLang="en-US"/>
          </a:p>
        </p:txBody>
      </p:sp>
      <p:sp>
        <p:nvSpPr>
          <p:cNvPr id="3" name="图片占位符 2"/>
          <p:cNvSpPr>
            <a:spLocks noGrp="1"/>
          </p:cNvSpPr>
          <p:nvPr>
            <p:ph type="pic" idx="1"/>
          </p:nvPr>
        </p:nvSpPr>
        <p:spPr>
          <a:xfrm>
            <a:off x="2389406" y="612775"/>
            <a:ext cx="7314248"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a:p>
        </p:txBody>
      </p:sp>
      <p:sp>
        <p:nvSpPr>
          <p:cNvPr id="4" name="文本占位符 3"/>
          <p:cNvSpPr>
            <a:spLocks noGrp="1"/>
          </p:cNvSpPr>
          <p:nvPr>
            <p:ph type="body" sz="half" idx="2"/>
          </p:nvPr>
        </p:nvSpPr>
        <p:spPr>
          <a:xfrm>
            <a:off x="2389406" y="5367338"/>
            <a:ext cx="7314248"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endParaRPr lang="zh-CN" altLang="en-US"/>
          </a:p>
        </p:txBody>
      </p:sp>
      <p:sp>
        <p:nvSpPr>
          <p:cNvPr id="5" name="日期占位符 3"/>
          <p:cNvSpPr>
            <a:spLocks noGrp="1"/>
          </p:cNvSpPr>
          <p:nvPr>
            <p:ph type="dt" sz="half" idx="10"/>
          </p:nvPr>
        </p:nvSpPr>
        <p:spPr/>
        <p:txBody>
          <a:bodyPr/>
          <a:lstStyle>
            <a:lvl1pPr>
              <a:defRPr/>
            </a:lvl1pPr>
          </a:lstStyle>
          <a:p>
            <a:pPr>
              <a:defRPr/>
            </a:pPr>
            <a:fld id="{8FD53DBB-DF83-4083-B4B0-05C8C77DA0CB}" type="datetimeFigureOut">
              <a:rPr lang="zh-CN" altLang="en-US"/>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pPr>
              <a:defRPr/>
            </a:pPr>
            <a:fld id="{E605EEDE-D5C2-49AD-9381-A29308D5E3DA}" type="slidenum">
              <a:rPr lang="zh-CN" altLang="en-US"/>
            </a:fld>
            <a:endParaRPr lang="zh-CN" altLang="en-US"/>
          </a:p>
        </p:txBody>
      </p:sp>
    </p:spTree>
  </p:cSld>
  <p:clrMapOvr>
    <a:masterClrMapping/>
  </p:clrMapOvr>
  <p:transition spd="slow" advTm="2000">
    <p:pull/>
  </p:transition>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3" Type="http://schemas.openxmlformats.org/officeDocument/2006/relationships/theme" Target="../theme/theme1.xml"/><Relationship Id="rId12" Type="http://schemas.openxmlformats.org/officeDocument/2006/relationships/image" Target="../media/image1.png"/><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2" cstate="print"/>
          <a:srcRect/>
          <a:stretch>
            <a:fillRect/>
          </a:stretch>
        </a:blip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w="9525">
            <a:noFill/>
            <a:miter lim="800000"/>
          </a:ln>
        </p:spPr>
        <p:txBody>
          <a:bodyPr vert="horz" wrap="square" lIns="91440" tIns="45720" rIns="91440" bIns="45720" numCol="1" anchor="ctr" anchorCtr="0" compatLnSpc="1"/>
          <a:lstStyle/>
          <a:p>
            <a:pPr lvl="0"/>
            <a:r>
              <a:rPr lang="zh-CN" altLang="en-US" smtClean="0"/>
              <a:t>单击此处编辑母版标题样式</a:t>
            </a:r>
            <a:endParaRPr lang="zh-CN" altLang="en-US" smtClean="0"/>
          </a:p>
        </p:txBody>
      </p:sp>
      <p:sp>
        <p:nvSpPr>
          <p:cNvPr id="1027" name="文本占位符 2"/>
          <p:cNvSpPr>
            <a:spLocks noGrp="1"/>
          </p:cNvSpPr>
          <p:nvPr>
            <p:ph type="body" idx="1"/>
          </p:nvPr>
        </p:nvSpPr>
        <p:spPr bwMode="auto">
          <a:xfrm>
            <a:off x="609600" y="1600200"/>
            <a:ext cx="10971213" cy="4525963"/>
          </a:xfrm>
          <a:prstGeom prst="rect">
            <a:avLst/>
          </a:prstGeom>
          <a:noFill/>
          <a:ln w="9525">
            <a:noFill/>
            <a:miter lim="800000"/>
          </a:ln>
        </p:spPr>
        <p:txBody>
          <a:bodyPr vert="horz" wrap="square" lIns="91440" tIns="45720" rIns="91440" bIns="45720" numCol="1" anchor="t" anchorCtr="0" compatLnSpc="1"/>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smtClean="0"/>
          </a:p>
        </p:txBody>
      </p:sp>
      <p:sp>
        <p:nvSpPr>
          <p:cNvPr id="4"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ea typeface="+mn-ea"/>
              </a:defRPr>
            </a:lvl1pPr>
          </a:lstStyle>
          <a:p>
            <a:pPr>
              <a:defRPr/>
            </a:pPr>
            <a:fld id="{3737955D-2D44-4FB5-BA47-D0A54183B641}" type="datetimeFigureOut">
              <a:rPr lang="zh-CN" altLang="en-US"/>
            </a:fld>
            <a:endParaRPr lang="zh-CN" altLang="en-US"/>
          </a:p>
        </p:txBody>
      </p:sp>
      <p:sp>
        <p:nvSpPr>
          <p:cNvPr id="5" name="页脚占位符 4"/>
          <p:cNvSpPr>
            <a:spLocks noGrp="1"/>
          </p:cNvSpPr>
          <p:nvPr>
            <p:ph type="ftr" sz="quarter" idx="3"/>
          </p:nvPr>
        </p:nvSpPr>
        <p:spPr>
          <a:xfrm>
            <a:off x="4165600" y="6356350"/>
            <a:ext cx="3859213"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ea typeface="+mn-ea"/>
              </a:defRPr>
            </a:lvl1pPr>
          </a:lstStyle>
          <a:p>
            <a:pPr>
              <a:defRPr/>
            </a:pPr>
            <a:endParaRPr lang="zh-CN" altLang="en-US"/>
          </a:p>
        </p:txBody>
      </p:sp>
      <p:sp>
        <p:nvSpPr>
          <p:cNvPr id="6"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ea typeface="+mn-ea"/>
              </a:defRPr>
            </a:lvl1pPr>
          </a:lstStyle>
          <a:p>
            <a:pPr>
              <a:defRPr/>
            </a:pPr>
            <a:fld id="{31CE7AFC-F839-40AE-A2C4-A7277478C9BB}" type="slidenum">
              <a:rPr lang="zh-CN" altLang="en-US"/>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spd="slow" advTm="2000">
    <p:pull/>
  </p:transition>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2pPr>
      <a:lvl3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3pPr>
      <a:lvl4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4pPr>
      <a:lvl5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5pPr>
      <a:lvl6pPr marL="4572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6pPr>
      <a:lvl7pPr marL="9144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7pPr>
      <a:lvl8pPr marL="13716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8pPr>
      <a:lvl9pPr marL="18288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7" Type="http://schemas.openxmlformats.org/officeDocument/2006/relationships/notesSlide" Target="../notesSlides/notesSlide1.xml"/><Relationship Id="rId6" Type="http://schemas.openxmlformats.org/officeDocument/2006/relationships/slideLayout" Target="../slideLayouts/slideLayout7.xml"/><Relationship Id="rId5" Type="http://schemas.openxmlformats.org/officeDocument/2006/relationships/image" Target="../media/image6.jpeg"/><Relationship Id="rId4" Type="http://schemas.openxmlformats.org/officeDocument/2006/relationships/image" Target="../media/image5.jpeg"/><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image" Target="../media/image2.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8" Type="http://schemas.openxmlformats.org/officeDocument/2006/relationships/notesSlide" Target="../notesSlides/notesSlide11.xml"/><Relationship Id="rId7" Type="http://schemas.openxmlformats.org/officeDocument/2006/relationships/slideLayout" Target="../slideLayouts/slideLayout7.xml"/><Relationship Id="rId6" Type="http://schemas.openxmlformats.org/officeDocument/2006/relationships/image" Target="../media/image6.jpeg"/><Relationship Id="rId5" Type="http://schemas.openxmlformats.org/officeDocument/2006/relationships/image" Target="../media/image5.jpeg"/><Relationship Id="rId4" Type="http://schemas.openxmlformats.org/officeDocument/2006/relationships/image" Target="../media/image4.jpeg"/><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image" Target="../media/image7.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7" name="Picture 2" descr="C:\Users\Administrator\Desktop\QQ截图20160516104337.png"/>
          <p:cNvPicPr>
            <a:picLocks noChangeAspect="1" noChangeArrowheads="1"/>
          </p:cNvPicPr>
          <p:nvPr/>
        </p:nvPicPr>
        <p:blipFill>
          <a:blip r:embed="rId1" cstate="print"/>
          <a:srcRect/>
          <a:stretch>
            <a:fillRect/>
          </a:stretch>
        </p:blipFill>
        <p:spPr bwMode="auto">
          <a:xfrm>
            <a:off x="0" y="-26988"/>
            <a:ext cx="12190413" cy="6884988"/>
          </a:xfrm>
          <a:prstGeom prst="rect">
            <a:avLst/>
          </a:prstGeom>
          <a:noFill/>
          <a:ln w="9525">
            <a:noFill/>
            <a:miter lim="800000"/>
            <a:headEnd/>
            <a:tailEnd/>
          </a:ln>
        </p:spPr>
      </p:pic>
      <p:sp>
        <p:nvSpPr>
          <p:cNvPr id="24" name="圆角矩形 23"/>
          <p:cNvSpPr/>
          <p:nvPr/>
        </p:nvSpPr>
        <p:spPr>
          <a:xfrm>
            <a:off x="7297738" y="1117600"/>
            <a:ext cx="1092200" cy="849313"/>
          </a:xfrm>
          <a:prstGeom prst="roundRect">
            <a:avLst/>
          </a:prstGeom>
          <a:blipFill>
            <a:blip r:embed="rId2" cstate="screen"/>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5" name="圆角矩形 24"/>
          <p:cNvSpPr/>
          <p:nvPr/>
        </p:nvSpPr>
        <p:spPr>
          <a:xfrm>
            <a:off x="7297738" y="2066925"/>
            <a:ext cx="1092200" cy="849313"/>
          </a:xfrm>
          <a:prstGeom prst="roundRect">
            <a:avLst/>
          </a:prstGeom>
          <a:blipFill>
            <a:blip r:embed="rId3" cstate="screen"/>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6" name="圆角矩形 25"/>
          <p:cNvSpPr/>
          <p:nvPr/>
        </p:nvSpPr>
        <p:spPr>
          <a:xfrm>
            <a:off x="8604250" y="1117600"/>
            <a:ext cx="1092200" cy="849313"/>
          </a:xfrm>
          <a:prstGeom prst="roundRect">
            <a:avLst/>
          </a:prstGeom>
          <a:blipFill>
            <a:blip r:embed="rId4" cstate="screen"/>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7" name="圆角矩形 26"/>
          <p:cNvSpPr/>
          <p:nvPr/>
        </p:nvSpPr>
        <p:spPr>
          <a:xfrm>
            <a:off x="9913938" y="3038475"/>
            <a:ext cx="1177925" cy="849313"/>
          </a:xfrm>
          <a:prstGeom prst="roundRect">
            <a:avLst/>
          </a:prstGeom>
          <a:blipFill>
            <a:blip r:embed="rId5" cstate="screen"/>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4" name="TextBox 33"/>
          <p:cNvSpPr txBox="1">
            <a:spLocks noChangeArrowheads="1"/>
          </p:cNvSpPr>
          <p:nvPr/>
        </p:nvSpPr>
        <p:spPr bwMode="auto">
          <a:xfrm>
            <a:off x="7413625" y="4456113"/>
            <a:ext cx="2282825" cy="368300"/>
          </a:xfrm>
          <a:prstGeom prst="rect">
            <a:avLst/>
          </a:prstGeom>
          <a:noFill/>
          <a:ln w="9525">
            <a:noFill/>
            <a:miter lim="800000"/>
          </a:ln>
        </p:spPr>
        <p:txBody>
          <a:bodyPr>
            <a:spAutoFit/>
          </a:bodyPr>
          <a:lstStyle/>
          <a:p>
            <a:pPr algn="dist"/>
            <a:r>
              <a:rPr lang="zh-CN" altLang="en-US">
                <a:solidFill>
                  <a:srgbClr val="F79646"/>
                </a:solidFill>
                <a:latin typeface="微软雅黑" panose="020B0503020204020204" pitchFamily="34" charset="-122"/>
                <a:ea typeface="微软雅黑" panose="020B0503020204020204" pitchFamily="34" charset="-122"/>
              </a:rPr>
              <a:t>北京出版社</a:t>
            </a:r>
            <a:endParaRPr lang="zh-CN" altLang="en-US">
              <a:solidFill>
                <a:srgbClr val="F79646"/>
              </a:solidFill>
              <a:latin typeface="微软雅黑" panose="020B0503020204020204" pitchFamily="34" charset="-122"/>
              <a:ea typeface="微软雅黑" panose="020B0503020204020204" pitchFamily="34" charset="-122"/>
            </a:endParaRPr>
          </a:p>
        </p:txBody>
      </p:sp>
      <p:sp>
        <p:nvSpPr>
          <p:cNvPr id="30" name="TextBox 29"/>
          <p:cNvSpPr txBox="1">
            <a:spLocks noChangeArrowheads="1"/>
          </p:cNvSpPr>
          <p:nvPr/>
        </p:nvSpPr>
        <p:spPr bwMode="auto">
          <a:xfrm>
            <a:off x="1477963" y="3007995"/>
            <a:ext cx="4248150" cy="701675"/>
          </a:xfrm>
          <a:prstGeom prst="rect">
            <a:avLst/>
          </a:prstGeom>
          <a:noFill/>
          <a:ln w="9525">
            <a:noFill/>
            <a:miter lim="800000"/>
          </a:ln>
        </p:spPr>
        <p:txBody>
          <a:bodyPr wrap="none">
            <a:spAutoFit/>
          </a:bodyPr>
          <a:lstStyle/>
          <a:p>
            <a:pPr algn="ctr"/>
            <a:r>
              <a:rPr lang="zh-CN" altLang="en-US" sz="4000" b="1">
                <a:solidFill>
                  <a:srgbClr val="F79646"/>
                </a:solidFill>
                <a:latin typeface="AvantGarde Md BT"/>
                <a:ea typeface="微软雅黑" panose="020B0503020204020204" pitchFamily="34" charset="-122"/>
              </a:rPr>
              <a:t>审计学基础与实务</a:t>
            </a:r>
            <a:endParaRPr lang="zh-CN" altLang="en-US" sz="4000" b="1">
              <a:solidFill>
                <a:srgbClr val="F79646"/>
              </a:solidFill>
              <a:latin typeface="AvantGarde Md BT"/>
              <a:ea typeface="微软雅黑" panose="020B0503020204020204" pitchFamily="34" charset="-122"/>
            </a:endParaRPr>
          </a:p>
        </p:txBody>
      </p:sp>
      <p:sp>
        <p:nvSpPr>
          <p:cNvPr id="31" name="标题 4"/>
          <p:cNvSpPr txBox="1"/>
          <p:nvPr/>
        </p:nvSpPr>
        <p:spPr>
          <a:xfrm>
            <a:off x="709613" y="4095433"/>
            <a:ext cx="5776912" cy="268287"/>
          </a:xfrm>
          <a:prstGeom prst="rect">
            <a:avLst/>
          </a:prstGeom>
        </p:spPr>
        <p:txBody>
          <a:bodyPr anchor="ct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lvl="1" algn="dist" fontAlgn="auto">
              <a:spcBef>
                <a:spcPts val="0"/>
              </a:spcBef>
              <a:spcAft>
                <a:spcPts val="0"/>
              </a:spcAft>
              <a:defRPr/>
            </a:pPr>
            <a:r>
              <a:rPr lang="en-US" altLang="zh-CN" sz="1600" dirty="0">
                <a:solidFill>
                  <a:schemeClr val="tx1">
                    <a:lumMod val="50000"/>
                    <a:lumOff val="50000"/>
                  </a:schemeClr>
                </a:solidFill>
                <a:latin typeface="微软雅黑" panose="020B0503020204020204" pitchFamily="34" charset="-122"/>
                <a:ea typeface="微软雅黑" panose="020B0503020204020204" pitchFamily="34" charset="-122"/>
              </a:rPr>
              <a:t>CAIJING FAGUI YU KUAIJI ZHIYE DAODE</a:t>
            </a:r>
            <a:endParaRPr lang="en-US" altLang="zh-CN" sz="16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grpSp>
        <p:nvGrpSpPr>
          <p:cNvPr id="9" name="组合 8"/>
          <p:cNvGrpSpPr/>
          <p:nvPr/>
        </p:nvGrpSpPr>
        <p:grpSpPr>
          <a:xfrm>
            <a:off x="7304166" y="1130019"/>
            <a:ext cx="3786329" cy="2779361"/>
            <a:chOff x="7304166" y="1130019"/>
            <a:chExt cx="3786329" cy="2779361"/>
          </a:xfrm>
          <a:scene3d>
            <a:camera prst="orthographicFront">
              <a:rot lat="0" lon="0" rev="0"/>
            </a:camera>
            <a:lightRig rig="contrasting" dir="t">
              <a:rot lat="0" lon="0" rev="1500000"/>
            </a:lightRig>
          </a:scene3d>
        </p:grpSpPr>
        <p:sp>
          <p:nvSpPr>
            <p:cNvPr id="2" name="矩形: 圆角 1"/>
            <p:cNvSpPr/>
            <p:nvPr/>
          </p:nvSpPr>
          <p:spPr>
            <a:xfrm>
              <a:off x="9912879" y="1130019"/>
              <a:ext cx="1177616" cy="849374"/>
            </a:xfrm>
            <a:prstGeom prst="roundRect">
              <a:avLst/>
            </a:prstGeom>
            <a:solidFill>
              <a:srgbClr val="F79646"/>
            </a:solidFill>
            <a:ln>
              <a:noFill/>
            </a:ln>
            <a:effectLst>
              <a:outerShdw blurRad="149987" dist="250190" dir="8460000" algn="ctr">
                <a:srgbClr val="000000">
                  <a:alpha val="28000"/>
                </a:srgbClr>
              </a:outerShdw>
            </a:effectLst>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43" name="矩形: 圆角 42"/>
            <p:cNvSpPr/>
            <p:nvPr/>
          </p:nvSpPr>
          <p:spPr>
            <a:xfrm>
              <a:off x="7304166" y="3060006"/>
              <a:ext cx="1177616" cy="849374"/>
            </a:xfrm>
            <a:prstGeom prst="roundRect">
              <a:avLst/>
            </a:prstGeom>
            <a:solidFill>
              <a:srgbClr val="F79646"/>
            </a:solidFill>
            <a:ln>
              <a:noFill/>
            </a:ln>
            <a:effectLst>
              <a:outerShdw blurRad="149987" dist="250190" dir="8460000" algn="ctr">
                <a:srgbClr val="000000">
                  <a:alpha val="28000"/>
                </a:srgbClr>
              </a:outerShdw>
            </a:effectLst>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44" name="矩形: 圆角 43"/>
            <p:cNvSpPr/>
            <p:nvPr/>
          </p:nvSpPr>
          <p:spPr>
            <a:xfrm>
              <a:off x="8598838" y="2101417"/>
              <a:ext cx="1177616" cy="849374"/>
            </a:xfrm>
            <a:prstGeom prst="roundRect">
              <a:avLst/>
            </a:prstGeom>
            <a:solidFill>
              <a:srgbClr val="F79646"/>
            </a:solidFill>
            <a:ln>
              <a:noFill/>
            </a:ln>
            <a:effectLst>
              <a:outerShdw blurRad="149987" dist="250190" dir="8460000" algn="ctr">
                <a:srgbClr val="000000">
                  <a:alpha val="28000"/>
                </a:srgbClr>
              </a:outerShdw>
            </a:effectLst>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 name="矩形 2"/>
            <p:cNvSpPr/>
            <p:nvPr/>
          </p:nvSpPr>
          <p:spPr>
            <a:xfrm rot="8861354">
              <a:off x="9507499" y="1944170"/>
              <a:ext cx="576000" cy="180312"/>
            </a:xfrm>
            <a:prstGeom prst="rect">
              <a:avLst/>
            </a:prstGeom>
            <a:solidFill>
              <a:srgbClr val="F79646"/>
            </a:solidFill>
            <a:ln>
              <a:noFill/>
            </a:ln>
            <a:effectLst>
              <a:outerShdw blurRad="149987" dist="250190" dir="8460000" algn="ctr">
                <a:srgbClr val="000000">
                  <a:alpha val="28000"/>
                </a:srgbClr>
              </a:outerShdw>
            </a:effectLst>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45" name="矩形 44"/>
            <p:cNvSpPr/>
            <p:nvPr/>
          </p:nvSpPr>
          <p:spPr>
            <a:xfrm rot="8861354">
              <a:off x="8205540" y="2894548"/>
              <a:ext cx="576000" cy="180312"/>
            </a:xfrm>
            <a:prstGeom prst="rect">
              <a:avLst/>
            </a:prstGeom>
            <a:solidFill>
              <a:srgbClr val="F79646"/>
            </a:solidFill>
            <a:ln>
              <a:noFill/>
            </a:ln>
            <a:effectLst>
              <a:outerShdw blurRad="149987" dist="250190" dir="8460000" algn="ctr">
                <a:srgbClr val="000000">
                  <a:alpha val="28000"/>
                </a:srgbClr>
              </a:outerShdw>
            </a:effectLst>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grpSp>
        <p:nvGrpSpPr>
          <p:cNvPr id="8" name="组合 7"/>
          <p:cNvGrpSpPr/>
          <p:nvPr/>
        </p:nvGrpSpPr>
        <p:grpSpPr>
          <a:xfrm>
            <a:off x="8607157" y="2059042"/>
            <a:ext cx="2528609" cy="2765285"/>
            <a:chOff x="8568212" y="2059042"/>
            <a:chExt cx="2528609" cy="2765285"/>
          </a:xfrm>
          <a:scene3d>
            <a:camera prst="orthographicFront">
              <a:rot lat="0" lon="0" rev="0"/>
            </a:camera>
            <a:lightRig rig="contrasting" dir="t">
              <a:rot lat="0" lon="0" rev="1500000"/>
            </a:lightRig>
          </a:scene3d>
        </p:grpSpPr>
        <p:sp>
          <p:nvSpPr>
            <p:cNvPr id="46" name="矩形: 圆角 45"/>
            <p:cNvSpPr/>
            <p:nvPr/>
          </p:nvSpPr>
          <p:spPr>
            <a:xfrm>
              <a:off x="9917952" y="2059042"/>
              <a:ext cx="1177616" cy="849374"/>
            </a:xfrm>
            <a:prstGeom prst="roundRect">
              <a:avLst/>
            </a:prstGeom>
            <a:solidFill>
              <a:srgbClr val="F79646"/>
            </a:solidFill>
            <a:ln>
              <a:noFill/>
            </a:ln>
            <a:effectLst>
              <a:outerShdw blurRad="149987" dist="250190" dir="8460000" algn="ctr">
                <a:srgbClr val="000000">
                  <a:alpha val="28000"/>
                </a:srgbClr>
              </a:outerShdw>
            </a:effectLst>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47" name="矩形: 圆角 46"/>
            <p:cNvSpPr/>
            <p:nvPr/>
          </p:nvSpPr>
          <p:spPr>
            <a:xfrm>
              <a:off x="9919205" y="3974953"/>
              <a:ext cx="1177616" cy="849374"/>
            </a:xfrm>
            <a:prstGeom prst="roundRect">
              <a:avLst/>
            </a:prstGeom>
            <a:solidFill>
              <a:srgbClr val="F79646"/>
            </a:solidFill>
            <a:ln>
              <a:noFill/>
            </a:ln>
            <a:effectLst>
              <a:outerShdw blurRad="149987" dist="250190" dir="8460000" algn="ctr">
                <a:srgbClr val="000000">
                  <a:alpha val="28000"/>
                </a:srgbClr>
              </a:outerShdw>
            </a:effectLst>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48" name="矩形: 圆角 47"/>
            <p:cNvSpPr/>
            <p:nvPr/>
          </p:nvSpPr>
          <p:spPr>
            <a:xfrm>
              <a:off x="8568212" y="3027865"/>
              <a:ext cx="1177616" cy="849374"/>
            </a:xfrm>
            <a:prstGeom prst="roundRect">
              <a:avLst/>
            </a:prstGeom>
            <a:solidFill>
              <a:srgbClr val="F79646"/>
            </a:solidFill>
            <a:ln>
              <a:noFill/>
            </a:ln>
            <a:effectLst>
              <a:outerShdw blurRad="149987" dist="250190" dir="8460000" algn="ctr">
                <a:srgbClr val="000000">
                  <a:alpha val="28000"/>
                </a:srgbClr>
              </a:outerShdw>
            </a:effectLst>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54" name="矩形 53"/>
            <p:cNvSpPr/>
            <p:nvPr/>
          </p:nvSpPr>
          <p:spPr>
            <a:xfrm rot="8861354">
              <a:off x="9544258" y="2902845"/>
              <a:ext cx="576000" cy="180312"/>
            </a:xfrm>
            <a:prstGeom prst="rect">
              <a:avLst/>
            </a:prstGeom>
            <a:solidFill>
              <a:srgbClr val="F79646"/>
            </a:solidFill>
            <a:ln>
              <a:noFill/>
            </a:ln>
            <a:effectLst>
              <a:outerShdw blurRad="149987" dist="250190" dir="8460000" algn="ctr">
                <a:srgbClr val="000000">
                  <a:alpha val="28000"/>
                </a:srgbClr>
              </a:outerShdw>
            </a:effectLst>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55" name="矩形 54"/>
            <p:cNvSpPr/>
            <p:nvPr/>
          </p:nvSpPr>
          <p:spPr>
            <a:xfrm rot="1991447">
              <a:off x="9508727" y="3849885"/>
              <a:ext cx="576000" cy="180312"/>
            </a:xfrm>
            <a:prstGeom prst="rect">
              <a:avLst/>
            </a:prstGeom>
            <a:solidFill>
              <a:srgbClr val="F79646"/>
            </a:solidFill>
            <a:ln>
              <a:noFill/>
            </a:ln>
            <a:effectLst>
              <a:outerShdw blurRad="149987" dist="250190" dir="8460000" algn="ctr">
                <a:srgbClr val="000000">
                  <a:alpha val="28000"/>
                </a:srgbClr>
              </a:outerShdw>
            </a:effectLst>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sp>
        <p:nvSpPr>
          <p:cNvPr id="4" name="矩形 3"/>
          <p:cNvSpPr/>
          <p:nvPr/>
        </p:nvSpPr>
        <p:spPr>
          <a:xfrm>
            <a:off x="0" y="-26988"/>
            <a:ext cx="261938" cy="6884988"/>
          </a:xfrm>
          <a:prstGeom prst="rect">
            <a:avLst/>
          </a:prstGeom>
          <a:gradFill flip="none" rotWithShape="1">
            <a:gsLst>
              <a:gs pos="0">
                <a:srgbClr val="F79646"/>
              </a:gs>
              <a:gs pos="100000">
                <a:srgbClr val="F79646"/>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6" name="矩形 35"/>
          <p:cNvSpPr/>
          <p:nvPr/>
        </p:nvSpPr>
        <p:spPr>
          <a:xfrm>
            <a:off x="198438" y="-26988"/>
            <a:ext cx="261937" cy="6884988"/>
          </a:xfrm>
          <a:prstGeom prst="rect">
            <a:avLst/>
          </a:prstGeom>
          <a:solidFill>
            <a:srgbClr val="F9AB6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7" name="矩形 36"/>
          <p:cNvSpPr/>
          <p:nvPr/>
        </p:nvSpPr>
        <p:spPr>
          <a:xfrm>
            <a:off x="339725" y="-26988"/>
            <a:ext cx="261938" cy="6884988"/>
          </a:xfrm>
          <a:prstGeom prst="rect">
            <a:avLst/>
          </a:prstGeom>
          <a:solidFill>
            <a:srgbClr val="FBC49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cxnSp>
        <p:nvCxnSpPr>
          <p:cNvPr id="7" name="直接连接符 6"/>
          <p:cNvCxnSpPr/>
          <p:nvPr/>
        </p:nvCxnSpPr>
        <p:spPr>
          <a:xfrm flipV="1">
            <a:off x="758825" y="3868420"/>
            <a:ext cx="5684838" cy="61913"/>
          </a:xfrm>
          <a:prstGeom prst="line">
            <a:avLst/>
          </a:prstGeom>
          <a:ln w="57150">
            <a:solidFill>
              <a:srgbClr val="F79646"/>
            </a:solidFill>
          </a:ln>
        </p:spPr>
        <p:style>
          <a:lnRef idx="1">
            <a:schemeClr val="accent1"/>
          </a:lnRef>
          <a:fillRef idx="0">
            <a:schemeClr val="accent1"/>
          </a:fillRef>
          <a:effectRef idx="0">
            <a:schemeClr val="accent1"/>
          </a:effectRef>
          <a:fontRef idx="minor">
            <a:schemeClr val="tx1"/>
          </a:fontRef>
        </p:style>
      </p:cxnSp>
      <p:sp>
        <p:nvSpPr>
          <p:cNvPr id="10" name="矩形 9"/>
          <p:cNvSpPr/>
          <p:nvPr/>
        </p:nvSpPr>
        <p:spPr>
          <a:xfrm>
            <a:off x="6815138" y="620713"/>
            <a:ext cx="5040312" cy="4968875"/>
          </a:xfrm>
          <a:prstGeom prst="rect">
            <a:avLst/>
          </a:prstGeom>
          <a:noFill/>
          <a:ln>
            <a:solidFill>
              <a:srgbClr val="F79646"/>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50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fill="hold"/>
                                        <p:tgtEl>
                                          <p:spTgt spid="8"/>
                                        </p:tgtEl>
                                        <p:attrNameLst>
                                          <p:attrName>ppt_w</p:attrName>
                                        </p:attrNameLst>
                                      </p:cBhvr>
                                      <p:tavLst>
                                        <p:tav tm="0">
                                          <p:val>
                                            <p:fltVal val="0"/>
                                          </p:val>
                                        </p:tav>
                                        <p:tav tm="100000">
                                          <p:val>
                                            <p:strVal val="#ppt_w"/>
                                          </p:val>
                                        </p:tav>
                                      </p:tavLst>
                                    </p:anim>
                                    <p:anim calcmode="lin" valueType="num">
                                      <p:cBhvr>
                                        <p:cTn id="8" dur="500" fill="hold"/>
                                        <p:tgtEl>
                                          <p:spTgt spid="8"/>
                                        </p:tgtEl>
                                        <p:attrNameLst>
                                          <p:attrName>ppt_h</p:attrName>
                                        </p:attrNameLst>
                                      </p:cBhvr>
                                      <p:tavLst>
                                        <p:tav tm="0">
                                          <p:val>
                                            <p:fltVal val="0"/>
                                          </p:val>
                                        </p:tav>
                                        <p:tav tm="100000">
                                          <p:val>
                                            <p:strVal val="#ppt_h"/>
                                          </p:val>
                                        </p:tav>
                                      </p:tavLst>
                                    </p:anim>
                                    <p:animEffect transition="in" filter="fade">
                                      <p:cBhvr>
                                        <p:cTn id="9" dur="500"/>
                                        <p:tgtEl>
                                          <p:spTgt spid="8"/>
                                        </p:tgtEl>
                                      </p:cBhvr>
                                    </p:animEffect>
                                  </p:childTnLst>
                                </p:cTn>
                              </p:par>
                              <p:par>
                                <p:cTn id="10" presetID="53" presetClass="entr" presetSubtype="16" fill="hold" grpId="0" nodeType="withEffect">
                                  <p:stCondLst>
                                    <p:cond delay="500"/>
                                  </p:stCondLst>
                                  <p:childTnLst>
                                    <p:set>
                                      <p:cBhvr>
                                        <p:cTn id="11" dur="1" fill="hold">
                                          <p:stCondLst>
                                            <p:cond delay="0"/>
                                          </p:stCondLst>
                                        </p:cTn>
                                        <p:tgtEl>
                                          <p:spTgt spid="24"/>
                                        </p:tgtEl>
                                        <p:attrNameLst>
                                          <p:attrName>style.visibility</p:attrName>
                                        </p:attrNameLst>
                                      </p:cBhvr>
                                      <p:to>
                                        <p:strVal val="visible"/>
                                      </p:to>
                                    </p:set>
                                    <p:anim calcmode="lin" valueType="num">
                                      <p:cBhvr>
                                        <p:cTn id="12" dur="500" fill="hold"/>
                                        <p:tgtEl>
                                          <p:spTgt spid="24"/>
                                        </p:tgtEl>
                                        <p:attrNameLst>
                                          <p:attrName>ppt_w</p:attrName>
                                        </p:attrNameLst>
                                      </p:cBhvr>
                                      <p:tavLst>
                                        <p:tav tm="0">
                                          <p:val>
                                            <p:fltVal val="0"/>
                                          </p:val>
                                        </p:tav>
                                        <p:tav tm="100000">
                                          <p:val>
                                            <p:strVal val="#ppt_w"/>
                                          </p:val>
                                        </p:tav>
                                      </p:tavLst>
                                    </p:anim>
                                    <p:anim calcmode="lin" valueType="num">
                                      <p:cBhvr>
                                        <p:cTn id="13" dur="500" fill="hold"/>
                                        <p:tgtEl>
                                          <p:spTgt spid="24"/>
                                        </p:tgtEl>
                                        <p:attrNameLst>
                                          <p:attrName>ppt_h</p:attrName>
                                        </p:attrNameLst>
                                      </p:cBhvr>
                                      <p:tavLst>
                                        <p:tav tm="0">
                                          <p:val>
                                            <p:fltVal val="0"/>
                                          </p:val>
                                        </p:tav>
                                        <p:tav tm="100000">
                                          <p:val>
                                            <p:strVal val="#ppt_h"/>
                                          </p:val>
                                        </p:tav>
                                      </p:tavLst>
                                    </p:anim>
                                    <p:animEffect transition="in" filter="fade">
                                      <p:cBhvr>
                                        <p:cTn id="14" dur="500"/>
                                        <p:tgtEl>
                                          <p:spTgt spid="24"/>
                                        </p:tgtEl>
                                      </p:cBhvr>
                                    </p:animEffect>
                                  </p:childTnLst>
                                </p:cTn>
                              </p:par>
                              <p:par>
                                <p:cTn id="15" presetID="53" presetClass="entr" presetSubtype="16" fill="hold" grpId="0" nodeType="withEffect">
                                  <p:stCondLst>
                                    <p:cond delay="500"/>
                                  </p:stCondLst>
                                  <p:childTnLst>
                                    <p:set>
                                      <p:cBhvr>
                                        <p:cTn id="16" dur="1" fill="hold">
                                          <p:stCondLst>
                                            <p:cond delay="0"/>
                                          </p:stCondLst>
                                        </p:cTn>
                                        <p:tgtEl>
                                          <p:spTgt spid="25"/>
                                        </p:tgtEl>
                                        <p:attrNameLst>
                                          <p:attrName>style.visibility</p:attrName>
                                        </p:attrNameLst>
                                      </p:cBhvr>
                                      <p:to>
                                        <p:strVal val="visible"/>
                                      </p:to>
                                    </p:set>
                                    <p:anim calcmode="lin" valueType="num">
                                      <p:cBhvr>
                                        <p:cTn id="17" dur="500" fill="hold"/>
                                        <p:tgtEl>
                                          <p:spTgt spid="25"/>
                                        </p:tgtEl>
                                        <p:attrNameLst>
                                          <p:attrName>ppt_w</p:attrName>
                                        </p:attrNameLst>
                                      </p:cBhvr>
                                      <p:tavLst>
                                        <p:tav tm="0">
                                          <p:val>
                                            <p:fltVal val="0"/>
                                          </p:val>
                                        </p:tav>
                                        <p:tav tm="100000">
                                          <p:val>
                                            <p:strVal val="#ppt_w"/>
                                          </p:val>
                                        </p:tav>
                                      </p:tavLst>
                                    </p:anim>
                                    <p:anim calcmode="lin" valueType="num">
                                      <p:cBhvr>
                                        <p:cTn id="18" dur="500" fill="hold"/>
                                        <p:tgtEl>
                                          <p:spTgt spid="25"/>
                                        </p:tgtEl>
                                        <p:attrNameLst>
                                          <p:attrName>ppt_h</p:attrName>
                                        </p:attrNameLst>
                                      </p:cBhvr>
                                      <p:tavLst>
                                        <p:tav tm="0">
                                          <p:val>
                                            <p:fltVal val="0"/>
                                          </p:val>
                                        </p:tav>
                                        <p:tav tm="100000">
                                          <p:val>
                                            <p:strVal val="#ppt_h"/>
                                          </p:val>
                                        </p:tav>
                                      </p:tavLst>
                                    </p:anim>
                                    <p:animEffect transition="in" filter="fade">
                                      <p:cBhvr>
                                        <p:cTn id="19" dur="500"/>
                                        <p:tgtEl>
                                          <p:spTgt spid="25"/>
                                        </p:tgtEl>
                                      </p:cBhvr>
                                    </p:animEffect>
                                  </p:childTnLst>
                                </p:cTn>
                              </p:par>
                              <p:par>
                                <p:cTn id="20" presetID="53" presetClass="entr" presetSubtype="16" fill="hold" grpId="0" nodeType="withEffect">
                                  <p:stCondLst>
                                    <p:cond delay="500"/>
                                  </p:stCondLst>
                                  <p:childTnLst>
                                    <p:set>
                                      <p:cBhvr>
                                        <p:cTn id="21" dur="1" fill="hold">
                                          <p:stCondLst>
                                            <p:cond delay="0"/>
                                          </p:stCondLst>
                                        </p:cTn>
                                        <p:tgtEl>
                                          <p:spTgt spid="26"/>
                                        </p:tgtEl>
                                        <p:attrNameLst>
                                          <p:attrName>style.visibility</p:attrName>
                                        </p:attrNameLst>
                                      </p:cBhvr>
                                      <p:to>
                                        <p:strVal val="visible"/>
                                      </p:to>
                                    </p:set>
                                    <p:anim calcmode="lin" valueType="num">
                                      <p:cBhvr>
                                        <p:cTn id="22" dur="500" fill="hold"/>
                                        <p:tgtEl>
                                          <p:spTgt spid="26"/>
                                        </p:tgtEl>
                                        <p:attrNameLst>
                                          <p:attrName>ppt_w</p:attrName>
                                        </p:attrNameLst>
                                      </p:cBhvr>
                                      <p:tavLst>
                                        <p:tav tm="0">
                                          <p:val>
                                            <p:fltVal val="0"/>
                                          </p:val>
                                        </p:tav>
                                        <p:tav tm="100000">
                                          <p:val>
                                            <p:strVal val="#ppt_w"/>
                                          </p:val>
                                        </p:tav>
                                      </p:tavLst>
                                    </p:anim>
                                    <p:anim calcmode="lin" valueType="num">
                                      <p:cBhvr>
                                        <p:cTn id="23" dur="500" fill="hold"/>
                                        <p:tgtEl>
                                          <p:spTgt spid="26"/>
                                        </p:tgtEl>
                                        <p:attrNameLst>
                                          <p:attrName>ppt_h</p:attrName>
                                        </p:attrNameLst>
                                      </p:cBhvr>
                                      <p:tavLst>
                                        <p:tav tm="0">
                                          <p:val>
                                            <p:fltVal val="0"/>
                                          </p:val>
                                        </p:tav>
                                        <p:tav tm="100000">
                                          <p:val>
                                            <p:strVal val="#ppt_h"/>
                                          </p:val>
                                        </p:tav>
                                      </p:tavLst>
                                    </p:anim>
                                    <p:animEffect transition="in" filter="fade">
                                      <p:cBhvr>
                                        <p:cTn id="24" dur="500"/>
                                        <p:tgtEl>
                                          <p:spTgt spid="26"/>
                                        </p:tgtEl>
                                      </p:cBhvr>
                                    </p:animEffect>
                                  </p:childTnLst>
                                </p:cTn>
                              </p:par>
                              <p:par>
                                <p:cTn id="25" presetID="53" presetClass="entr" presetSubtype="16" fill="hold" grpId="0" nodeType="withEffect">
                                  <p:stCondLst>
                                    <p:cond delay="500"/>
                                  </p:stCondLst>
                                  <p:childTnLst>
                                    <p:set>
                                      <p:cBhvr>
                                        <p:cTn id="26" dur="1" fill="hold">
                                          <p:stCondLst>
                                            <p:cond delay="0"/>
                                          </p:stCondLst>
                                        </p:cTn>
                                        <p:tgtEl>
                                          <p:spTgt spid="27"/>
                                        </p:tgtEl>
                                        <p:attrNameLst>
                                          <p:attrName>style.visibility</p:attrName>
                                        </p:attrNameLst>
                                      </p:cBhvr>
                                      <p:to>
                                        <p:strVal val="visible"/>
                                      </p:to>
                                    </p:set>
                                    <p:anim calcmode="lin" valueType="num">
                                      <p:cBhvr>
                                        <p:cTn id="27" dur="500" fill="hold"/>
                                        <p:tgtEl>
                                          <p:spTgt spid="27"/>
                                        </p:tgtEl>
                                        <p:attrNameLst>
                                          <p:attrName>ppt_w</p:attrName>
                                        </p:attrNameLst>
                                      </p:cBhvr>
                                      <p:tavLst>
                                        <p:tav tm="0">
                                          <p:val>
                                            <p:fltVal val="0"/>
                                          </p:val>
                                        </p:tav>
                                        <p:tav tm="100000">
                                          <p:val>
                                            <p:strVal val="#ppt_w"/>
                                          </p:val>
                                        </p:tav>
                                      </p:tavLst>
                                    </p:anim>
                                    <p:anim calcmode="lin" valueType="num">
                                      <p:cBhvr>
                                        <p:cTn id="28" dur="500" fill="hold"/>
                                        <p:tgtEl>
                                          <p:spTgt spid="27"/>
                                        </p:tgtEl>
                                        <p:attrNameLst>
                                          <p:attrName>ppt_h</p:attrName>
                                        </p:attrNameLst>
                                      </p:cBhvr>
                                      <p:tavLst>
                                        <p:tav tm="0">
                                          <p:val>
                                            <p:fltVal val="0"/>
                                          </p:val>
                                        </p:tav>
                                        <p:tav tm="100000">
                                          <p:val>
                                            <p:strVal val="#ppt_h"/>
                                          </p:val>
                                        </p:tav>
                                      </p:tavLst>
                                    </p:anim>
                                    <p:animEffect transition="in" filter="fade">
                                      <p:cBhvr>
                                        <p:cTn id="29" dur="500"/>
                                        <p:tgtEl>
                                          <p:spTgt spid="27"/>
                                        </p:tgtEl>
                                      </p:cBhvr>
                                    </p:animEffect>
                                  </p:childTnLst>
                                </p:cTn>
                              </p:par>
                              <p:par>
                                <p:cTn id="30" presetID="53" presetClass="entr" presetSubtype="16" fill="hold" nodeType="withEffect">
                                  <p:stCondLst>
                                    <p:cond delay="500"/>
                                  </p:stCondLst>
                                  <p:childTnLst>
                                    <p:set>
                                      <p:cBhvr>
                                        <p:cTn id="31" dur="1" fill="hold">
                                          <p:stCondLst>
                                            <p:cond delay="0"/>
                                          </p:stCondLst>
                                        </p:cTn>
                                        <p:tgtEl>
                                          <p:spTgt spid="9"/>
                                        </p:tgtEl>
                                        <p:attrNameLst>
                                          <p:attrName>style.visibility</p:attrName>
                                        </p:attrNameLst>
                                      </p:cBhvr>
                                      <p:to>
                                        <p:strVal val="visible"/>
                                      </p:to>
                                    </p:set>
                                    <p:anim calcmode="lin" valueType="num">
                                      <p:cBhvr>
                                        <p:cTn id="32" dur="500" fill="hold"/>
                                        <p:tgtEl>
                                          <p:spTgt spid="9"/>
                                        </p:tgtEl>
                                        <p:attrNameLst>
                                          <p:attrName>ppt_w</p:attrName>
                                        </p:attrNameLst>
                                      </p:cBhvr>
                                      <p:tavLst>
                                        <p:tav tm="0">
                                          <p:val>
                                            <p:fltVal val="0"/>
                                          </p:val>
                                        </p:tav>
                                        <p:tav tm="100000">
                                          <p:val>
                                            <p:strVal val="#ppt_w"/>
                                          </p:val>
                                        </p:tav>
                                      </p:tavLst>
                                    </p:anim>
                                    <p:anim calcmode="lin" valueType="num">
                                      <p:cBhvr>
                                        <p:cTn id="33" dur="500" fill="hold"/>
                                        <p:tgtEl>
                                          <p:spTgt spid="9"/>
                                        </p:tgtEl>
                                        <p:attrNameLst>
                                          <p:attrName>ppt_h</p:attrName>
                                        </p:attrNameLst>
                                      </p:cBhvr>
                                      <p:tavLst>
                                        <p:tav tm="0">
                                          <p:val>
                                            <p:fltVal val="0"/>
                                          </p:val>
                                        </p:tav>
                                        <p:tav tm="100000">
                                          <p:val>
                                            <p:strVal val="#ppt_h"/>
                                          </p:val>
                                        </p:tav>
                                      </p:tavLst>
                                    </p:anim>
                                    <p:animEffect transition="in" filter="fade">
                                      <p:cBhvr>
                                        <p:cTn id="34" dur="500"/>
                                        <p:tgtEl>
                                          <p:spTgt spid="9"/>
                                        </p:tgtEl>
                                      </p:cBhvr>
                                    </p:animEffect>
                                  </p:childTnLst>
                                </p:cTn>
                              </p:par>
                            </p:childTnLst>
                          </p:cTn>
                        </p:par>
                        <p:par>
                          <p:cTn id="35" fill="hold">
                            <p:stCondLst>
                              <p:cond delay="1000"/>
                            </p:stCondLst>
                            <p:childTnLst>
                              <p:par>
                                <p:cTn id="36" presetID="42" presetClass="entr" presetSubtype="0" fill="hold" grpId="0" nodeType="afterEffect">
                                  <p:stCondLst>
                                    <p:cond delay="0"/>
                                  </p:stCondLst>
                                  <p:childTnLst>
                                    <p:set>
                                      <p:cBhvr>
                                        <p:cTn id="37" dur="1" fill="hold">
                                          <p:stCondLst>
                                            <p:cond delay="0"/>
                                          </p:stCondLst>
                                        </p:cTn>
                                        <p:tgtEl>
                                          <p:spTgt spid="34"/>
                                        </p:tgtEl>
                                        <p:attrNameLst>
                                          <p:attrName>style.visibility</p:attrName>
                                        </p:attrNameLst>
                                      </p:cBhvr>
                                      <p:to>
                                        <p:strVal val="visible"/>
                                      </p:to>
                                    </p:set>
                                    <p:animEffect transition="in" filter="fade">
                                      <p:cBhvr>
                                        <p:cTn id="38" dur="1000"/>
                                        <p:tgtEl>
                                          <p:spTgt spid="34"/>
                                        </p:tgtEl>
                                      </p:cBhvr>
                                    </p:animEffect>
                                    <p:anim calcmode="lin" valueType="num">
                                      <p:cBhvr>
                                        <p:cTn id="39" dur="1000" fill="hold"/>
                                        <p:tgtEl>
                                          <p:spTgt spid="34"/>
                                        </p:tgtEl>
                                        <p:attrNameLst>
                                          <p:attrName>ppt_x</p:attrName>
                                        </p:attrNameLst>
                                      </p:cBhvr>
                                      <p:tavLst>
                                        <p:tav tm="0">
                                          <p:val>
                                            <p:strVal val="#ppt_x"/>
                                          </p:val>
                                        </p:tav>
                                        <p:tav tm="100000">
                                          <p:val>
                                            <p:strVal val="#ppt_x"/>
                                          </p:val>
                                        </p:tav>
                                      </p:tavLst>
                                    </p:anim>
                                    <p:anim calcmode="lin" valueType="num">
                                      <p:cBhvr>
                                        <p:cTn id="40" dur="1000" fill="hold"/>
                                        <p:tgtEl>
                                          <p:spTgt spid="34"/>
                                        </p:tgtEl>
                                        <p:attrNameLst>
                                          <p:attrName>ppt_y</p:attrName>
                                        </p:attrNameLst>
                                      </p:cBhvr>
                                      <p:tavLst>
                                        <p:tav tm="0">
                                          <p:val>
                                            <p:strVal val="#ppt_y+.1"/>
                                          </p:val>
                                        </p:tav>
                                        <p:tav tm="100000">
                                          <p:val>
                                            <p:strVal val="#ppt_y"/>
                                          </p:val>
                                        </p:tav>
                                      </p:tavLst>
                                    </p:anim>
                                  </p:childTnLst>
                                </p:cTn>
                              </p:par>
                            </p:childTnLst>
                          </p:cTn>
                        </p:par>
                        <p:par>
                          <p:cTn id="41" fill="hold">
                            <p:stCondLst>
                              <p:cond delay="2000"/>
                            </p:stCondLst>
                            <p:childTnLst>
                              <p:par>
                                <p:cTn id="42" presetID="10" presetClass="entr" presetSubtype="0" fill="hold" grpId="0" nodeType="afterEffect">
                                  <p:stCondLst>
                                    <p:cond delay="0"/>
                                  </p:stCondLst>
                                  <p:childTnLst>
                                    <p:set>
                                      <p:cBhvr>
                                        <p:cTn id="43" dur="1" fill="hold">
                                          <p:stCondLst>
                                            <p:cond delay="0"/>
                                          </p:stCondLst>
                                        </p:cTn>
                                        <p:tgtEl>
                                          <p:spTgt spid="10"/>
                                        </p:tgtEl>
                                        <p:attrNameLst>
                                          <p:attrName>style.visibility</p:attrName>
                                        </p:attrNameLst>
                                      </p:cBhvr>
                                      <p:to>
                                        <p:strVal val="visible"/>
                                      </p:to>
                                    </p:set>
                                    <p:animEffect transition="in" filter="fade">
                                      <p:cBhvr>
                                        <p:cTn id="44" dur="500"/>
                                        <p:tgtEl>
                                          <p:spTgt spid="10"/>
                                        </p:tgtEl>
                                      </p:cBhvr>
                                    </p:animEffect>
                                  </p:childTnLst>
                                </p:cTn>
                              </p:par>
                            </p:childTnLst>
                          </p:cTn>
                        </p:par>
                        <p:par>
                          <p:cTn id="45" fill="hold">
                            <p:stCondLst>
                              <p:cond delay="2500"/>
                            </p:stCondLst>
                            <p:childTnLst>
                              <p:par>
                                <p:cTn id="46" presetID="2" presetClass="entr" presetSubtype="8" fill="hold" grpId="0" nodeType="afterEffect">
                                  <p:stCondLst>
                                    <p:cond delay="0"/>
                                  </p:stCondLst>
                                  <p:childTnLst>
                                    <p:set>
                                      <p:cBhvr>
                                        <p:cTn id="47" dur="1" fill="hold">
                                          <p:stCondLst>
                                            <p:cond delay="0"/>
                                          </p:stCondLst>
                                        </p:cTn>
                                        <p:tgtEl>
                                          <p:spTgt spid="4"/>
                                        </p:tgtEl>
                                        <p:attrNameLst>
                                          <p:attrName>style.visibility</p:attrName>
                                        </p:attrNameLst>
                                      </p:cBhvr>
                                      <p:to>
                                        <p:strVal val="visible"/>
                                      </p:to>
                                    </p:set>
                                    <p:anim calcmode="lin" valueType="num">
                                      <p:cBhvr additive="base">
                                        <p:cTn id="48" dur="500" fill="hold"/>
                                        <p:tgtEl>
                                          <p:spTgt spid="4"/>
                                        </p:tgtEl>
                                        <p:attrNameLst>
                                          <p:attrName>ppt_x</p:attrName>
                                        </p:attrNameLst>
                                      </p:cBhvr>
                                      <p:tavLst>
                                        <p:tav tm="0">
                                          <p:val>
                                            <p:strVal val="0-#ppt_w/2"/>
                                          </p:val>
                                        </p:tav>
                                        <p:tav tm="100000">
                                          <p:val>
                                            <p:strVal val="#ppt_x"/>
                                          </p:val>
                                        </p:tav>
                                      </p:tavLst>
                                    </p:anim>
                                    <p:anim calcmode="lin" valueType="num">
                                      <p:cBhvr additive="base">
                                        <p:cTn id="49" dur="500" fill="hold"/>
                                        <p:tgtEl>
                                          <p:spTgt spid="4"/>
                                        </p:tgtEl>
                                        <p:attrNameLst>
                                          <p:attrName>ppt_y</p:attrName>
                                        </p:attrNameLst>
                                      </p:cBhvr>
                                      <p:tavLst>
                                        <p:tav tm="0">
                                          <p:val>
                                            <p:strVal val="#ppt_y"/>
                                          </p:val>
                                        </p:tav>
                                        <p:tav tm="100000">
                                          <p:val>
                                            <p:strVal val="#ppt_y"/>
                                          </p:val>
                                        </p:tav>
                                      </p:tavLst>
                                    </p:anim>
                                  </p:childTnLst>
                                </p:cTn>
                              </p:par>
                            </p:childTnLst>
                          </p:cTn>
                        </p:par>
                        <p:par>
                          <p:cTn id="50" fill="hold">
                            <p:stCondLst>
                              <p:cond delay="3000"/>
                            </p:stCondLst>
                            <p:childTnLst>
                              <p:par>
                                <p:cTn id="51" presetID="2" presetClass="entr" presetSubtype="8" fill="hold" grpId="0" nodeType="afterEffect">
                                  <p:stCondLst>
                                    <p:cond delay="0"/>
                                  </p:stCondLst>
                                  <p:childTnLst>
                                    <p:set>
                                      <p:cBhvr>
                                        <p:cTn id="52" dur="1" fill="hold">
                                          <p:stCondLst>
                                            <p:cond delay="0"/>
                                          </p:stCondLst>
                                        </p:cTn>
                                        <p:tgtEl>
                                          <p:spTgt spid="36"/>
                                        </p:tgtEl>
                                        <p:attrNameLst>
                                          <p:attrName>style.visibility</p:attrName>
                                        </p:attrNameLst>
                                      </p:cBhvr>
                                      <p:to>
                                        <p:strVal val="visible"/>
                                      </p:to>
                                    </p:set>
                                    <p:anim calcmode="lin" valueType="num">
                                      <p:cBhvr additive="base">
                                        <p:cTn id="53" dur="500" fill="hold"/>
                                        <p:tgtEl>
                                          <p:spTgt spid="36"/>
                                        </p:tgtEl>
                                        <p:attrNameLst>
                                          <p:attrName>ppt_x</p:attrName>
                                        </p:attrNameLst>
                                      </p:cBhvr>
                                      <p:tavLst>
                                        <p:tav tm="0">
                                          <p:val>
                                            <p:strVal val="0-#ppt_w/2"/>
                                          </p:val>
                                        </p:tav>
                                        <p:tav tm="100000">
                                          <p:val>
                                            <p:strVal val="#ppt_x"/>
                                          </p:val>
                                        </p:tav>
                                      </p:tavLst>
                                    </p:anim>
                                    <p:anim calcmode="lin" valueType="num">
                                      <p:cBhvr additive="base">
                                        <p:cTn id="54" dur="500" fill="hold"/>
                                        <p:tgtEl>
                                          <p:spTgt spid="36"/>
                                        </p:tgtEl>
                                        <p:attrNameLst>
                                          <p:attrName>ppt_y</p:attrName>
                                        </p:attrNameLst>
                                      </p:cBhvr>
                                      <p:tavLst>
                                        <p:tav tm="0">
                                          <p:val>
                                            <p:strVal val="#ppt_y"/>
                                          </p:val>
                                        </p:tav>
                                        <p:tav tm="100000">
                                          <p:val>
                                            <p:strVal val="#ppt_y"/>
                                          </p:val>
                                        </p:tav>
                                      </p:tavLst>
                                    </p:anim>
                                  </p:childTnLst>
                                </p:cTn>
                              </p:par>
                            </p:childTnLst>
                          </p:cTn>
                        </p:par>
                        <p:par>
                          <p:cTn id="55" fill="hold">
                            <p:stCondLst>
                              <p:cond delay="3500"/>
                            </p:stCondLst>
                            <p:childTnLst>
                              <p:par>
                                <p:cTn id="56" presetID="2" presetClass="entr" presetSubtype="8" fill="hold" grpId="0" nodeType="afterEffect">
                                  <p:stCondLst>
                                    <p:cond delay="0"/>
                                  </p:stCondLst>
                                  <p:childTnLst>
                                    <p:set>
                                      <p:cBhvr>
                                        <p:cTn id="57" dur="1" fill="hold">
                                          <p:stCondLst>
                                            <p:cond delay="0"/>
                                          </p:stCondLst>
                                        </p:cTn>
                                        <p:tgtEl>
                                          <p:spTgt spid="37"/>
                                        </p:tgtEl>
                                        <p:attrNameLst>
                                          <p:attrName>style.visibility</p:attrName>
                                        </p:attrNameLst>
                                      </p:cBhvr>
                                      <p:to>
                                        <p:strVal val="visible"/>
                                      </p:to>
                                    </p:set>
                                    <p:anim calcmode="lin" valueType="num">
                                      <p:cBhvr additive="base">
                                        <p:cTn id="58" dur="500" fill="hold"/>
                                        <p:tgtEl>
                                          <p:spTgt spid="37"/>
                                        </p:tgtEl>
                                        <p:attrNameLst>
                                          <p:attrName>ppt_x</p:attrName>
                                        </p:attrNameLst>
                                      </p:cBhvr>
                                      <p:tavLst>
                                        <p:tav tm="0">
                                          <p:val>
                                            <p:strVal val="0-#ppt_w/2"/>
                                          </p:val>
                                        </p:tav>
                                        <p:tav tm="100000">
                                          <p:val>
                                            <p:strVal val="#ppt_x"/>
                                          </p:val>
                                        </p:tav>
                                      </p:tavLst>
                                    </p:anim>
                                    <p:anim calcmode="lin" valueType="num">
                                      <p:cBhvr additive="base">
                                        <p:cTn id="59" dur="500" fill="hold"/>
                                        <p:tgtEl>
                                          <p:spTgt spid="37"/>
                                        </p:tgtEl>
                                        <p:attrNameLst>
                                          <p:attrName>ppt_y</p:attrName>
                                        </p:attrNameLst>
                                      </p:cBhvr>
                                      <p:tavLst>
                                        <p:tav tm="0">
                                          <p:val>
                                            <p:strVal val="#ppt_y"/>
                                          </p:val>
                                        </p:tav>
                                        <p:tav tm="100000">
                                          <p:val>
                                            <p:strVal val="#ppt_y"/>
                                          </p:val>
                                        </p:tav>
                                      </p:tavLst>
                                    </p:anim>
                                  </p:childTnLst>
                                </p:cTn>
                              </p:par>
                              <p:par>
                                <p:cTn id="60" presetID="2" presetClass="entr" presetSubtype="8" fill="hold" nodeType="withEffect">
                                  <p:stCondLst>
                                    <p:cond delay="0"/>
                                  </p:stCondLst>
                                  <p:childTnLst>
                                    <p:set>
                                      <p:cBhvr>
                                        <p:cTn id="61" dur="1" fill="hold">
                                          <p:stCondLst>
                                            <p:cond delay="0"/>
                                          </p:stCondLst>
                                        </p:cTn>
                                        <p:tgtEl>
                                          <p:spTgt spid="7"/>
                                        </p:tgtEl>
                                        <p:attrNameLst>
                                          <p:attrName>style.visibility</p:attrName>
                                        </p:attrNameLst>
                                      </p:cBhvr>
                                      <p:to>
                                        <p:strVal val="visible"/>
                                      </p:to>
                                    </p:set>
                                    <p:anim calcmode="lin" valueType="num">
                                      <p:cBhvr additive="base">
                                        <p:cTn id="62" dur="500" fill="hold"/>
                                        <p:tgtEl>
                                          <p:spTgt spid="7"/>
                                        </p:tgtEl>
                                        <p:attrNameLst>
                                          <p:attrName>ppt_x</p:attrName>
                                        </p:attrNameLst>
                                      </p:cBhvr>
                                      <p:tavLst>
                                        <p:tav tm="0">
                                          <p:val>
                                            <p:strVal val="0-#ppt_w/2"/>
                                          </p:val>
                                        </p:tav>
                                        <p:tav tm="100000">
                                          <p:val>
                                            <p:strVal val="#ppt_x"/>
                                          </p:val>
                                        </p:tav>
                                      </p:tavLst>
                                    </p:anim>
                                    <p:anim calcmode="lin" valueType="num">
                                      <p:cBhvr additive="base">
                                        <p:cTn id="63" dur="500" fill="hold"/>
                                        <p:tgtEl>
                                          <p:spTgt spid="7"/>
                                        </p:tgtEl>
                                        <p:attrNameLst>
                                          <p:attrName>ppt_y</p:attrName>
                                        </p:attrNameLst>
                                      </p:cBhvr>
                                      <p:tavLst>
                                        <p:tav tm="0">
                                          <p:val>
                                            <p:strVal val="#ppt_y"/>
                                          </p:val>
                                        </p:tav>
                                        <p:tav tm="100000">
                                          <p:val>
                                            <p:strVal val="#ppt_y"/>
                                          </p:val>
                                        </p:tav>
                                      </p:tavLst>
                                    </p:anim>
                                  </p:childTnLst>
                                </p:cTn>
                              </p:par>
                            </p:childTnLst>
                          </p:cTn>
                        </p:par>
                        <p:par>
                          <p:cTn id="64" fill="hold">
                            <p:stCondLst>
                              <p:cond delay="4000"/>
                            </p:stCondLst>
                            <p:childTnLst>
                              <p:par>
                                <p:cTn id="65" presetID="14" presetClass="entr" presetSubtype="10" fill="hold" grpId="0" nodeType="afterEffect">
                                  <p:stCondLst>
                                    <p:cond delay="0"/>
                                  </p:stCondLst>
                                  <p:iterate type="lt">
                                    <p:tmPct val="30000"/>
                                  </p:iterate>
                                  <p:childTnLst>
                                    <p:set>
                                      <p:cBhvr>
                                        <p:cTn id="66" dur="1" fill="hold">
                                          <p:stCondLst>
                                            <p:cond delay="0"/>
                                          </p:stCondLst>
                                        </p:cTn>
                                        <p:tgtEl>
                                          <p:spTgt spid="30"/>
                                        </p:tgtEl>
                                        <p:attrNameLst>
                                          <p:attrName>style.visibility</p:attrName>
                                        </p:attrNameLst>
                                      </p:cBhvr>
                                      <p:to>
                                        <p:strVal val="visible"/>
                                      </p:to>
                                    </p:set>
                                    <p:animEffect transition="in" filter="randombar(horizontal)">
                                      <p:cBhvr>
                                        <p:cTn id="67" dur="500"/>
                                        <p:tgtEl>
                                          <p:spTgt spid="30"/>
                                        </p:tgtEl>
                                      </p:cBhvr>
                                    </p:animEffect>
                                  </p:childTnLst>
                                </p:cTn>
                              </p:par>
                            </p:childTnLst>
                          </p:cTn>
                        </p:par>
                        <p:par>
                          <p:cTn id="68" fill="hold">
                            <p:stCondLst>
                              <p:cond delay="4550"/>
                            </p:stCondLst>
                            <p:childTnLst>
                              <p:par>
                                <p:cTn id="69" presetID="41" presetClass="entr" presetSubtype="0" fill="hold" grpId="0" nodeType="afterEffect">
                                  <p:stCondLst>
                                    <p:cond delay="0"/>
                                  </p:stCondLst>
                                  <p:iterate type="lt">
                                    <p:tmPct val="10000"/>
                                  </p:iterate>
                                  <p:childTnLst>
                                    <p:set>
                                      <p:cBhvr>
                                        <p:cTn id="70" dur="1" fill="hold">
                                          <p:stCondLst>
                                            <p:cond delay="0"/>
                                          </p:stCondLst>
                                        </p:cTn>
                                        <p:tgtEl>
                                          <p:spTgt spid="31"/>
                                        </p:tgtEl>
                                        <p:attrNameLst>
                                          <p:attrName>style.visibility</p:attrName>
                                        </p:attrNameLst>
                                      </p:cBhvr>
                                      <p:to>
                                        <p:strVal val="visible"/>
                                      </p:to>
                                    </p:set>
                                    <p:anim calcmode="lin" valueType="num">
                                      <p:cBhvr>
                                        <p:cTn id="71" dur="500" fill="hold"/>
                                        <p:tgtEl>
                                          <p:spTgt spid="31"/>
                                        </p:tgtEl>
                                        <p:attrNameLst>
                                          <p:attrName>ppt_x</p:attrName>
                                        </p:attrNameLst>
                                      </p:cBhvr>
                                      <p:tavLst>
                                        <p:tav tm="0">
                                          <p:val>
                                            <p:strVal val="#ppt_x"/>
                                          </p:val>
                                        </p:tav>
                                        <p:tav tm="50000">
                                          <p:val>
                                            <p:strVal val="#ppt_x+.1"/>
                                          </p:val>
                                        </p:tav>
                                        <p:tav tm="100000">
                                          <p:val>
                                            <p:strVal val="#ppt_x"/>
                                          </p:val>
                                        </p:tav>
                                      </p:tavLst>
                                    </p:anim>
                                    <p:anim calcmode="lin" valueType="num">
                                      <p:cBhvr>
                                        <p:cTn id="72" dur="500" fill="hold"/>
                                        <p:tgtEl>
                                          <p:spTgt spid="31"/>
                                        </p:tgtEl>
                                        <p:attrNameLst>
                                          <p:attrName>ppt_y</p:attrName>
                                        </p:attrNameLst>
                                      </p:cBhvr>
                                      <p:tavLst>
                                        <p:tav tm="0">
                                          <p:val>
                                            <p:strVal val="#ppt_y"/>
                                          </p:val>
                                        </p:tav>
                                        <p:tav tm="100000">
                                          <p:val>
                                            <p:strVal val="#ppt_y"/>
                                          </p:val>
                                        </p:tav>
                                      </p:tavLst>
                                    </p:anim>
                                    <p:anim calcmode="lin" valueType="num">
                                      <p:cBhvr>
                                        <p:cTn id="73" dur="500" fill="hold"/>
                                        <p:tgtEl>
                                          <p:spTgt spid="31"/>
                                        </p:tgtEl>
                                        <p:attrNameLst>
                                          <p:attrName>ppt_h</p:attrName>
                                        </p:attrNameLst>
                                      </p:cBhvr>
                                      <p:tavLst>
                                        <p:tav tm="0">
                                          <p:val>
                                            <p:strVal val="#ppt_h/10"/>
                                          </p:val>
                                        </p:tav>
                                        <p:tav tm="50000">
                                          <p:val>
                                            <p:strVal val="#ppt_h+.01"/>
                                          </p:val>
                                        </p:tav>
                                        <p:tav tm="100000">
                                          <p:val>
                                            <p:strVal val="#ppt_h"/>
                                          </p:val>
                                        </p:tav>
                                      </p:tavLst>
                                    </p:anim>
                                    <p:anim calcmode="lin" valueType="num">
                                      <p:cBhvr>
                                        <p:cTn id="74" dur="500" fill="hold"/>
                                        <p:tgtEl>
                                          <p:spTgt spid="31"/>
                                        </p:tgtEl>
                                        <p:attrNameLst>
                                          <p:attrName>ppt_w</p:attrName>
                                        </p:attrNameLst>
                                      </p:cBhvr>
                                      <p:tavLst>
                                        <p:tav tm="0">
                                          <p:val>
                                            <p:strVal val="#ppt_w/10"/>
                                          </p:val>
                                        </p:tav>
                                        <p:tav tm="50000">
                                          <p:val>
                                            <p:strVal val="#ppt_w+.01"/>
                                          </p:val>
                                        </p:tav>
                                        <p:tav tm="100000">
                                          <p:val>
                                            <p:strVal val="#ppt_w"/>
                                          </p:val>
                                        </p:tav>
                                      </p:tavLst>
                                    </p:anim>
                                    <p:animEffect transition="in" filter="fade">
                                      <p:cBhvr>
                                        <p:cTn id="75" dur="500" tmFilter="0,0; .5, 1; 1, 1"/>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25" grpId="0" animBg="1"/>
      <p:bldP spid="26" grpId="0" animBg="1"/>
      <p:bldP spid="27" grpId="0" animBg="1"/>
      <p:bldP spid="34" grpId="0"/>
      <p:bldP spid="30" grpId="0"/>
      <p:bldP spid="31" grpId="0"/>
      <p:bldP spid="4" grpId="0" animBg="1"/>
      <p:bldP spid="36" grpId="0" animBg="1"/>
      <p:bldP spid="37" grpId="0" animBg="1"/>
      <p:bldP spid="10"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87"/>
          <p:cNvGrpSpPr/>
          <p:nvPr/>
        </p:nvGrpSpPr>
        <p:grpSpPr bwMode="auto">
          <a:xfrm>
            <a:off x="766763" y="1341438"/>
            <a:ext cx="10153650" cy="1649412"/>
            <a:chOff x="946620" y="1670343"/>
            <a:chExt cx="10153650" cy="1649612"/>
          </a:xfrm>
        </p:grpSpPr>
        <p:grpSp>
          <p:nvGrpSpPr>
            <p:cNvPr id="3" name="Group 332"/>
            <p:cNvGrpSpPr>
              <a:grpSpLocks noChangeAspect="1"/>
            </p:cNvGrpSpPr>
            <p:nvPr/>
          </p:nvGrpSpPr>
          <p:grpSpPr bwMode="auto">
            <a:xfrm>
              <a:off x="946620" y="1670343"/>
              <a:ext cx="540000" cy="540000"/>
              <a:chOff x="4421584" y="2527234"/>
              <a:chExt cx="288476" cy="288476"/>
            </a:xfrm>
          </p:grpSpPr>
          <p:sp>
            <p:nvSpPr>
              <p:cNvPr id="92" name="Oval 59"/>
              <p:cNvSpPr/>
              <p:nvPr/>
            </p:nvSpPr>
            <p:spPr>
              <a:xfrm>
                <a:off x="4421584" y="2527234"/>
                <a:ext cx="288342" cy="288377"/>
              </a:xfrm>
              <a:prstGeom prst="ellipse">
                <a:avLst/>
              </a:prstGeom>
              <a:gradFill flip="none" rotWithShape="1">
                <a:gsLst>
                  <a:gs pos="0">
                    <a:srgbClr val="F79646"/>
                  </a:gs>
                  <a:gs pos="100000">
                    <a:srgbClr val="F79646"/>
                  </a:gs>
                </a:gsLst>
                <a:lin ang="7200000" scaled="0"/>
                <a:tileRect/>
              </a:gradFill>
              <a:ln>
                <a:no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400">
                  <a:solidFill>
                    <a:prstClr val="white"/>
                  </a:solidFill>
                  <a:latin typeface="Agency FB" panose="020B0503020202020204" pitchFamily="34" charset="0"/>
                </a:endParaRPr>
              </a:p>
            </p:txBody>
          </p:sp>
          <p:sp>
            <p:nvSpPr>
              <p:cNvPr id="30735" name="Freeform 26"/>
              <p:cNvSpPr/>
              <p:nvPr/>
            </p:nvSpPr>
            <p:spPr bwMode="auto">
              <a:xfrm>
                <a:off x="4513652" y="2612916"/>
                <a:ext cx="114518" cy="118766"/>
              </a:xfrm>
              <a:custGeom>
                <a:avLst/>
                <a:gdLst>
                  <a:gd name="T0" fmla="*/ 2147483647 w 274"/>
                  <a:gd name="T1" fmla="*/ 2147483647 h 284"/>
                  <a:gd name="T2" fmla="*/ 2147483647 w 274"/>
                  <a:gd name="T3" fmla="*/ 2147483647 h 284"/>
                  <a:gd name="T4" fmla="*/ 2147483647 w 274"/>
                  <a:gd name="T5" fmla="*/ 2147483647 h 284"/>
                  <a:gd name="T6" fmla="*/ 2147483647 w 274"/>
                  <a:gd name="T7" fmla="*/ 2147483647 h 284"/>
                  <a:gd name="T8" fmla="*/ 2147483647 w 274"/>
                  <a:gd name="T9" fmla="*/ 2147483647 h 284"/>
                  <a:gd name="T10" fmla="*/ 2147483647 w 274"/>
                  <a:gd name="T11" fmla="*/ 2147483647 h 284"/>
                  <a:gd name="T12" fmla="*/ 2147483647 w 274"/>
                  <a:gd name="T13" fmla="*/ 2147483647 h 284"/>
                  <a:gd name="T14" fmla="*/ 2147483647 w 274"/>
                  <a:gd name="T15" fmla="*/ 2147483647 h 284"/>
                  <a:gd name="T16" fmla="*/ 2147483647 w 274"/>
                  <a:gd name="T17" fmla="*/ 2147483647 h 284"/>
                  <a:gd name="T18" fmla="*/ 2147483647 w 274"/>
                  <a:gd name="T19" fmla="*/ 2147483647 h 284"/>
                  <a:gd name="T20" fmla="*/ 2147483647 w 274"/>
                  <a:gd name="T21" fmla="*/ 2147483647 h 284"/>
                  <a:gd name="T22" fmla="*/ 2147483647 w 274"/>
                  <a:gd name="T23" fmla="*/ 2147483647 h 28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74"/>
                  <a:gd name="T37" fmla="*/ 0 h 284"/>
                  <a:gd name="T38" fmla="*/ 274 w 274"/>
                  <a:gd name="T39" fmla="*/ 284 h 284"/>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chemeClr val="bg1"/>
              </a:solidFill>
              <a:ln w="9525">
                <a:noFill/>
                <a:round/>
              </a:ln>
            </p:spPr>
            <p:txBody>
              <a:bodyPr/>
              <a:lstStyle/>
              <a:p>
                <a:endParaRPr lang="zh-CN" altLang="en-US"/>
              </a:p>
            </p:txBody>
          </p:sp>
        </p:grpSp>
        <p:sp>
          <p:nvSpPr>
            <p:cNvPr id="30731" name="TextBox 89"/>
            <p:cNvSpPr txBox="1">
              <a:spLocks noChangeArrowheads="1"/>
            </p:cNvSpPr>
            <p:nvPr/>
          </p:nvSpPr>
          <p:spPr bwMode="auto">
            <a:xfrm>
              <a:off x="1583207" y="2392743"/>
              <a:ext cx="9517063" cy="396631"/>
            </a:xfrm>
            <a:prstGeom prst="rect">
              <a:avLst/>
            </a:prstGeom>
            <a:noFill/>
            <a:ln w="9525">
              <a:noFill/>
              <a:miter lim="800000"/>
            </a:ln>
          </p:spPr>
          <p:txBody>
            <a:bodyPr>
              <a:spAutoFit/>
            </a:bodyPr>
            <a:lstStyle/>
            <a:p>
              <a:pPr marL="107950">
                <a:lnSpc>
                  <a:spcPct val="120000"/>
                </a:lnSpc>
              </a:pPr>
              <a:endParaRPr lang="zh-CN" altLang="en-US" b="1" dirty="0">
                <a:solidFill>
                  <a:srgbClr val="000000"/>
                </a:solidFill>
                <a:latin typeface="Agency FB" panose="020B0503020202020204"/>
              </a:endParaRPr>
            </a:p>
          </p:txBody>
        </p:sp>
        <p:sp>
          <p:nvSpPr>
            <p:cNvPr id="30732" name="TextBox 90"/>
            <p:cNvSpPr txBox="1">
              <a:spLocks noChangeArrowheads="1"/>
            </p:cNvSpPr>
            <p:nvPr/>
          </p:nvSpPr>
          <p:spPr bwMode="auto">
            <a:xfrm>
              <a:off x="1583525" y="1697648"/>
              <a:ext cx="9516745" cy="800280"/>
            </a:xfrm>
            <a:prstGeom prst="rect">
              <a:avLst/>
            </a:prstGeom>
            <a:noFill/>
            <a:ln w="9525">
              <a:noFill/>
              <a:miter lim="800000"/>
            </a:ln>
          </p:spPr>
          <p:txBody>
            <a:bodyPr lIns="182843" tIns="91422" rIns="182843" bIns="91422">
              <a:spAutoFit/>
            </a:bodyPr>
            <a:lstStyle/>
            <a:p>
              <a:r>
                <a:rPr lang="zh-CN" altLang="zh-CN" sz="2000" b="1" dirty="0" smtClean="0">
                  <a:solidFill>
                    <a:srgbClr val="F79646"/>
                  </a:solidFill>
                  <a:latin typeface="微软雅黑" panose="020B0503020204020204" pitchFamily="34" charset="-122"/>
                  <a:ea typeface="微软雅黑" panose="020B0503020204020204" pitchFamily="34" charset="-122"/>
                  <a:cs typeface="Lato Regular"/>
                </a:rPr>
                <a:t>三、坏账准备的实质性程序</a:t>
              </a:r>
              <a:endParaRPr lang="zh-CN" altLang="zh-CN" sz="2000" b="1" dirty="0" smtClean="0">
                <a:solidFill>
                  <a:srgbClr val="F79646"/>
                </a:solidFill>
                <a:latin typeface="微软雅黑" panose="020B0503020204020204" pitchFamily="34" charset="-122"/>
                <a:ea typeface="微软雅黑" panose="020B0503020204020204" pitchFamily="34" charset="-122"/>
                <a:cs typeface="Lato Regular"/>
              </a:endParaRPr>
            </a:p>
            <a:p>
              <a:endParaRPr lang="zh-CN" altLang="zh-CN" sz="2000" b="1" dirty="0" smtClean="0">
                <a:solidFill>
                  <a:srgbClr val="F79646"/>
                </a:solidFill>
                <a:latin typeface="微软雅黑" panose="020B0503020204020204" pitchFamily="34" charset="-122"/>
                <a:ea typeface="微软雅黑" panose="020B0503020204020204" pitchFamily="34" charset="-122"/>
                <a:cs typeface="Lato Regular"/>
              </a:endParaRPr>
            </a:p>
          </p:txBody>
        </p:sp>
        <p:sp>
          <p:nvSpPr>
            <p:cNvPr id="30733" name="TextBox 89"/>
            <p:cNvSpPr txBox="1">
              <a:spLocks noChangeArrowheads="1"/>
            </p:cNvSpPr>
            <p:nvPr/>
          </p:nvSpPr>
          <p:spPr bwMode="auto">
            <a:xfrm>
              <a:off x="1581620" y="2953199"/>
              <a:ext cx="9518650" cy="366756"/>
            </a:xfrm>
            <a:prstGeom prst="rect">
              <a:avLst/>
            </a:prstGeom>
            <a:noFill/>
            <a:ln w="9525">
              <a:noFill/>
              <a:miter lim="800000"/>
            </a:ln>
          </p:spPr>
          <p:txBody>
            <a:bodyPr>
              <a:spAutoFit/>
            </a:bodyPr>
            <a:lstStyle/>
            <a:p>
              <a:pPr indent="406400" eaLnBrk="0" hangingPunct="0">
                <a:spcBef>
                  <a:spcPct val="20000"/>
                </a:spcBef>
                <a:buClr>
                  <a:schemeClr val="accent2"/>
                </a:buClr>
                <a:buFont typeface="Wingdings" panose="05000000000000000000" pitchFamily="2" charset="2"/>
                <a:buChar char="o"/>
              </a:pPr>
              <a:endParaRPr lang="zh-CN" altLang="en-US"/>
            </a:p>
          </p:txBody>
        </p:sp>
      </p:grpSp>
      <p:sp>
        <p:nvSpPr>
          <p:cNvPr id="31" name="矩形 30"/>
          <p:cNvSpPr/>
          <p:nvPr/>
        </p:nvSpPr>
        <p:spPr>
          <a:xfrm>
            <a:off x="539750" y="368300"/>
            <a:ext cx="252413" cy="252413"/>
          </a:xfrm>
          <a:prstGeom prst="rect">
            <a:avLst/>
          </a:prstGeom>
          <a:noFill/>
          <a:ln w="9525">
            <a:solidFill>
              <a:srgbClr val="F79646"/>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2" name="矩形 31"/>
          <p:cNvSpPr/>
          <p:nvPr/>
        </p:nvSpPr>
        <p:spPr>
          <a:xfrm>
            <a:off x="190500" y="115888"/>
            <a:ext cx="185738" cy="185737"/>
          </a:xfrm>
          <a:prstGeom prst="rect">
            <a:avLst/>
          </a:prstGeom>
          <a:noFill/>
          <a:ln w="9525">
            <a:solidFill>
              <a:schemeClr val="bg1">
                <a:lumMod val="85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3" name="矩形 32"/>
          <p:cNvSpPr/>
          <p:nvPr/>
        </p:nvSpPr>
        <p:spPr>
          <a:xfrm>
            <a:off x="317500" y="188913"/>
            <a:ext cx="360363" cy="360362"/>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4" name="Shape 54"/>
          <p:cNvSpPr txBox="1">
            <a:spLocks noChangeArrowheads="1"/>
          </p:cNvSpPr>
          <p:nvPr/>
        </p:nvSpPr>
        <p:spPr bwMode="auto">
          <a:xfrm>
            <a:off x="790575" y="101600"/>
            <a:ext cx="3671888" cy="376238"/>
          </a:xfrm>
          <a:prstGeom prst="rect">
            <a:avLst/>
          </a:prstGeom>
          <a:noFill/>
          <a:ln w="9525">
            <a:noFill/>
            <a:miter lim="800000"/>
          </a:ln>
        </p:spPr>
        <p:txBody>
          <a:bodyPr/>
          <a:lstStyle/>
          <a:p>
            <a:pPr algn="ctr"/>
            <a:r>
              <a:rPr lang="zh-CN" altLang="zh-CN" sz="2000" dirty="0" smtClean="0">
                <a:solidFill>
                  <a:srgbClr val="F79646"/>
                </a:solidFill>
                <a:latin typeface="微软雅黑" panose="020B0503020204020204" pitchFamily="34" charset="-122"/>
                <a:ea typeface="微软雅黑" panose="020B0503020204020204" pitchFamily="34" charset="-122"/>
                <a:cs typeface="宋体" panose="02010600030101010101" pitchFamily="2" charset="-122"/>
                <a:sym typeface="+mn-lt"/>
              </a:rPr>
              <a:t>任务</a:t>
            </a:r>
            <a:r>
              <a:rPr lang="zh-CN" altLang="en-US" sz="2000" dirty="0" smtClean="0">
                <a:solidFill>
                  <a:srgbClr val="F79646"/>
                </a:solidFill>
                <a:latin typeface="微软雅黑" panose="020B0503020204020204" pitchFamily="34" charset="-122"/>
                <a:ea typeface="微软雅黑" panose="020B0503020204020204" pitchFamily="34" charset="-122"/>
                <a:cs typeface="宋体" panose="02010600030101010101" pitchFamily="2" charset="-122"/>
                <a:sym typeface="+mn-lt"/>
              </a:rPr>
              <a:t>三    </a:t>
            </a:r>
            <a:r>
              <a:rPr lang="zh-CN" altLang="zh-CN" sz="2000" dirty="0" smtClean="0">
                <a:solidFill>
                  <a:srgbClr val="F79646"/>
                </a:solidFill>
                <a:latin typeface="微软雅黑" panose="020B0503020204020204" pitchFamily="34" charset="-122"/>
                <a:ea typeface="微软雅黑" panose="020B0503020204020204" pitchFamily="34" charset="-122"/>
                <a:cs typeface="宋体" panose="02010600030101010101" pitchFamily="2" charset="-122"/>
                <a:sym typeface="+mn-lt"/>
              </a:rPr>
              <a:t>应收账款审计</a:t>
            </a:r>
            <a:endParaRPr lang="zh-CN" altLang="zh-CN" sz="2000" dirty="0" smtClean="0">
              <a:solidFill>
                <a:srgbClr val="F79646"/>
              </a:solidFill>
              <a:latin typeface="微软雅黑" panose="020B0503020204020204" pitchFamily="34" charset="-122"/>
              <a:ea typeface="微软雅黑" panose="020B0503020204020204" pitchFamily="34" charset="-122"/>
              <a:cs typeface="宋体" panose="02010600030101010101" pitchFamily="2" charset="-122"/>
              <a:sym typeface="+mn-lt"/>
            </a:endParaRPr>
          </a:p>
        </p:txBody>
      </p:sp>
      <p:sp>
        <p:nvSpPr>
          <p:cNvPr id="35" name="矩形 34"/>
          <p:cNvSpPr/>
          <p:nvPr/>
        </p:nvSpPr>
        <p:spPr>
          <a:xfrm>
            <a:off x="4462463" y="188913"/>
            <a:ext cx="7727950" cy="360362"/>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0727" name="内容占位符 2"/>
          <p:cNvSpPr/>
          <p:nvPr/>
        </p:nvSpPr>
        <p:spPr bwMode="auto">
          <a:xfrm>
            <a:off x="1630710" y="2204864"/>
            <a:ext cx="10080625" cy="4104456"/>
          </a:xfrm>
          <a:prstGeom prst="rect">
            <a:avLst/>
          </a:prstGeom>
          <a:noFill/>
          <a:ln w="9525">
            <a:noFill/>
            <a:miter lim="800000"/>
          </a:ln>
        </p:spPr>
        <p:txBody>
          <a:bodyPr/>
          <a:lstStyle/>
          <a:p>
            <a:pPr marL="469900" indent="-469900" eaLnBrk="0" hangingPunct="0">
              <a:spcBef>
                <a:spcPct val="20000"/>
              </a:spcBef>
            </a:pPr>
            <a:r>
              <a:rPr lang="en-US" altLang="zh-CN" sz="2400" dirty="0" smtClean="0"/>
              <a:t>7</a:t>
            </a:r>
            <a:r>
              <a:rPr lang="zh-CN" altLang="en-US" sz="2400" dirty="0" smtClean="0"/>
              <a:t>、</a:t>
            </a:r>
            <a:r>
              <a:rPr lang="zh-CN" altLang="zh-CN" sz="2400" dirty="0" smtClean="0"/>
              <a:t>实施分析程序</a:t>
            </a:r>
            <a:endParaRPr lang="en-US" altLang="zh-CN" sz="2400" b="1" dirty="0" smtClean="0"/>
          </a:p>
          <a:p>
            <a:pPr marL="469900" indent="-469900" eaLnBrk="0" hangingPunct="0">
              <a:spcBef>
                <a:spcPct val="20000"/>
              </a:spcBef>
            </a:pPr>
            <a:r>
              <a:rPr lang="en-US" altLang="zh-CN" sz="2400" dirty="0" smtClean="0"/>
              <a:t>8</a:t>
            </a:r>
            <a:r>
              <a:rPr lang="zh-CN" altLang="en-US" sz="2400" dirty="0" smtClean="0"/>
              <a:t>、</a:t>
            </a:r>
            <a:r>
              <a:rPr lang="zh-CN" altLang="zh-CN" sz="2400" dirty="0" smtClean="0"/>
              <a:t>确定应收账款坏账准备的披露是否恰当</a:t>
            </a:r>
            <a:r>
              <a:rPr lang="zh-CN" altLang="en-US" sz="2400" dirty="0" smtClean="0"/>
              <a:t>。</a:t>
            </a:r>
            <a:endParaRPr lang="en-US" altLang="zh-CN" sz="2400" dirty="0" smtClean="0"/>
          </a:p>
        </p:txBody>
      </p:sp>
      <p:sp>
        <p:nvSpPr>
          <p:cNvPr id="30729" name="Rectangle 3"/>
          <p:cNvSpPr>
            <a:spLocks noChangeArrowheads="1"/>
          </p:cNvSpPr>
          <p:nvPr/>
        </p:nvSpPr>
        <p:spPr bwMode="auto">
          <a:xfrm>
            <a:off x="3719513" y="4533900"/>
            <a:ext cx="4392612" cy="1631950"/>
          </a:xfrm>
          <a:prstGeom prst="rect">
            <a:avLst/>
          </a:prstGeom>
          <a:noFill/>
          <a:ln w="9525">
            <a:noFill/>
            <a:miter lim="800000"/>
          </a:ln>
        </p:spPr>
        <p:txBody>
          <a:bodyPr/>
          <a:lstStyle/>
          <a:p>
            <a:pPr marL="469900" indent="-469900" eaLnBrk="0" hangingPunct="0">
              <a:spcBef>
                <a:spcPct val="20000"/>
              </a:spcBef>
              <a:buFont typeface="Arial" panose="020B0604020202020204" pitchFamily="34" charset="0"/>
              <a:buChar char="•"/>
            </a:pPr>
            <a:endParaRPr lang="zh-CN" altLang="en-US" sz="2000" dirty="0">
              <a:latin typeface="Calibri" panose="020F0502020204030204" pitchFamily="34" charset="0"/>
            </a:endParaRPr>
          </a:p>
        </p:txBody>
      </p: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p:cTn id="7" dur="500" fill="hold"/>
                                        <p:tgtEl>
                                          <p:spTgt spid="31"/>
                                        </p:tgtEl>
                                        <p:attrNameLst>
                                          <p:attrName>ppt_w</p:attrName>
                                        </p:attrNameLst>
                                      </p:cBhvr>
                                      <p:tavLst>
                                        <p:tav tm="0">
                                          <p:val>
                                            <p:fltVal val="0"/>
                                          </p:val>
                                        </p:tav>
                                        <p:tav tm="100000">
                                          <p:val>
                                            <p:strVal val="#ppt_w"/>
                                          </p:val>
                                        </p:tav>
                                      </p:tavLst>
                                    </p:anim>
                                    <p:anim calcmode="lin" valueType="num">
                                      <p:cBhvr>
                                        <p:cTn id="8" dur="500" fill="hold"/>
                                        <p:tgtEl>
                                          <p:spTgt spid="31"/>
                                        </p:tgtEl>
                                        <p:attrNameLst>
                                          <p:attrName>ppt_h</p:attrName>
                                        </p:attrNameLst>
                                      </p:cBhvr>
                                      <p:tavLst>
                                        <p:tav tm="0">
                                          <p:val>
                                            <p:fltVal val="0"/>
                                          </p:val>
                                        </p:tav>
                                        <p:tav tm="100000">
                                          <p:val>
                                            <p:strVal val="#ppt_h"/>
                                          </p:val>
                                        </p:tav>
                                      </p:tavLst>
                                    </p:anim>
                                    <p:animEffect transition="in" filter="fade">
                                      <p:cBhvr>
                                        <p:cTn id="9" dur="500"/>
                                        <p:tgtEl>
                                          <p:spTgt spid="31"/>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32"/>
                                        </p:tgtEl>
                                        <p:attrNameLst>
                                          <p:attrName>style.visibility</p:attrName>
                                        </p:attrNameLst>
                                      </p:cBhvr>
                                      <p:to>
                                        <p:strVal val="visible"/>
                                      </p:to>
                                    </p:set>
                                    <p:anim calcmode="lin" valueType="num">
                                      <p:cBhvr>
                                        <p:cTn id="12" dur="500" fill="hold"/>
                                        <p:tgtEl>
                                          <p:spTgt spid="32"/>
                                        </p:tgtEl>
                                        <p:attrNameLst>
                                          <p:attrName>ppt_w</p:attrName>
                                        </p:attrNameLst>
                                      </p:cBhvr>
                                      <p:tavLst>
                                        <p:tav tm="0">
                                          <p:val>
                                            <p:fltVal val="0"/>
                                          </p:val>
                                        </p:tav>
                                        <p:tav tm="100000">
                                          <p:val>
                                            <p:strVal val="#ppt_w"/>
                                          </p:val>
                                        </p:tav>
                                      </p:tavLst>
                                    </p:anim>
                                    <p:anim calcmode="lin" valueType="num">
                                      <p:cBhvr>
                                        <p:cTn id="13" dur="500" fill="hold"/>
                                        <p:tgtEl>
                                          <p:spTgt spid="32"/>
                                        </p:tgtEl>
                                        <p:attrNameLst>
                                          <p:attrName>ppt_h</p:attrName>
                                        </p:attrNameLst>
                                      </p:cBhvr>
                                      <p:tavLst>
                                        <p:tav tm="0">
                                          <p:val>
                                            <p:fltVal val="0"/>
                                          </p:val>
                                        </p:tav>
                                        <p:tav tm="100000">
                                          <p:val>
                                            <p:strVal val="#ppt_h"/>
                                          </p:val>
                                        </p:tav>
                                      </p:tavLst>
                                    </p:anim>
                                    <p:animEffect transition="in" filter="fade">
                                      <p:cBhvr>
                                        <p:cTn id="14" dur="500"/>
                                        <p:tgtEl>
                                          <p:spTgt spid="32"/>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33"/>
                                        </p:tgtEl>
                                        <p:attrNameLst>
                                          <p:attrName>style.visibility</p:attrName>
                                        </p:attrNameLst>
                                      </p:cBhvr>
                                      <p:to>
                                        <p:strVal val="visible"/>
                                      </p:to>
                                    </p:set>
                                    <p:anim calcmode="lin" valueType="num">
                                      <p:cBhvr>
                                        <p:cTn id="17" dur="500" fill="hold"/>
                                        <p:tgtEl>
                                          <p:spTgt spid="33"/>
                                        </p:tgtEl>
                                        <p:attrNameLst>
                                          <p:attrName>ppt_w</p:attrName>
                                        </p:attrNameLst>
                                      </p:cBhvr>
                                      <p:tavLst>
                                        <p:tav tm="0">
                                          <p:val>
                                            <p:fltVal val="0"/>
                                          </p:val>
                                        </p:tav>
                                        <p:tav tm="100000">
                                          <p:val>
                                            <p:strVal val="#ppt_w"/>
                                          </p:val>
                                        </p:tav>
                                      </p:tavLst>
                                    </p:anim>
                                    <p:anim calcmode="lin" valueType="num">
                                      <p:cBhvr>
                                        <p:cTn id="18" dur="500" fill="hold"/>
                                        <p:tgtEl>
                                          <p:spTgt spid="33"/>
                                        </p:tgtEl>
                                        <p:attrNameLst>
                                          <p:attrName>ppt_h</p:attrName>
                                        </p:attrNameLst>
                                      </p:cBhvr>
                                      <p:tavLst>
                                        <p:tav tm="0">
                                          <p:val>
                                            <p:fltVal val="0"/>
                                          </p:val>
                                        </p:tav>
                                        <p:tav tm="100000">
                                          <p:val>
                                            <p:strVal val="#ppt_h"/>
                                          </p:val>
                                        </p:tav>
                                      </p:tavLst>
                                    </p:anim>
                                    <p:animEffect transition="in" filter="fade">
                                      <p:cBhvr>
                                        <p:cTn id="19" dur="500"/>
                                        <p:tgtEl>
                                          <p:spTgt spid="33"/>
                                        </p:tgtEl>
                                      </p:cBhvr>
                                    </p:animEffect>
                                  </p:childTnLst>
                                </p:cTn>
                              </p:par>
                            </p:childTnLst>
                          </p:cTn>
                        </p:par>
                        <p:par>
                          <p:cTn id="20" fill="hold">
                            <p:stCondLst>
                              <p:cond delay="500"/>
                            </p:stCondLst>
                            <p:childTnLst>
                              <p:par>
                                <p:cTn id="21" presetID="10" presetClass="entr" presetSubtype="0" fill="hold" grpId="0" nodeType="afterEffect">
                                  <p:stCondLst>
                                    <p:cond delay="0"/>
                                  </p:stCondLst>
                                  <p:childTnLst>
                                    <p:set>
                                      <p:cBhvr>
                                        <p:cTn id="22" dur="1" fill="hold">
                                          <p:stCondLst>
                                            <p:cond delay="0"/>
                                          </p:stCondLst>
                                        </p:cTn>
                                        <p:tgtEl>
                                          <p:spTgt spid="34"/>
                                        </p:tgtEl>
                                        <p:attrNameLst>
                                          <p:attrName>style.visibility</p:attrName>
                                        </p:attrNameLst>
                                      </p:cBhvr>
                                      <p:to>
                                        <p:strVal val="visible"/>
                                      </p:to>
                                    </p:set>
                                    <p:animEffect transition="in" filter="fade">
                                      <p:cBhvr>
                                        <p:cTn id="23" dur="500"/>
                                        <p:tgtEl>
                                          <p:spTgt spid="34"/>
                                        </p:tgtEl>
                                      </p:cBhvr>
                                    </p:animEffect>
                                  </p:childTnLst>
                                </p:cTn>
                              </p:par>
                              <p:par>
                                <p:cTn id="24" presetID="42" presetClass="entr" presetSubtype="0" fill="hold" nodeType="withEffect">
                                  <p:stCondLst>
                                    <p:cond delay="500"/>
                                  </p:stCondLst>
                                  <p:childTnLst>
                                    <p:set>
                                      <p:cBhvr>
                                        <p:cTn id="25" dur="1" fill="hold">
                                          <p:stCondLst>
                                            <p:cond delay="0"/>
                                          </p:stCondLst>
                                        </p:cTn>
                                        <p:tgtEl>
                                          <p:spTgt spid="2"/>
                                        </p:tgtEl>
                                        <p:attrNameLst>
                                          <p:attrName>style.visibility</p:attrName>
                                        </p:attrNameLst>
                                      </p:cBhvr>
                                      <p:to>
                                        <p:strVal val="visible"/>
                                      </p:to>
                                    </p:set>
                                    <p:animEffect transition="in" filter="fade">
                                      <p:cBhvr>
                                        <p:cTn id="26" dur="1000"/>
                                        <p:tgtEl>
                                          <p:spTgt spid="2"/>
                                        </p:tgtEl>
                                      </p:cBhvr>
                                    </p:animEffect>
                                    <p:anim calcmode="lin" valueType="num">
                                      <p:cBhvr>
                                        <p:cTn id="27" dur="1000" fill="hold"/>
                                        <p:tgtEl>
                                          <p:spTgt spid="2"/>
                                        </p:tgtEl>
                                        <p:attrNameLst>
                                          <p:attrName>ppt_x</p:attrName>
                                        </p:attrNameLst>
                                      </p:cBhvr>
                                      <p:tavLst>
                                        <p:tav tm="0">
                                          <p:val>
                                            <p:strVal val="#ppt_x"/>
                                          </p:val>
                                        </p:tav>
                                        <p:tav tm="100000">
                                          <p:val>
                                            <p:strVal val="#ppt_x"/>
                                          </p:val>
                                        </p:tav>
                                      </p:tavLst>
                                    </p:anim>
                                    <p:anim calcmode="lin" valueType="num">
                                      <p:cBhvr>
                                        <p:cTn id="28"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bldLvl="0" animBg="1"/>
      <p:bldP spid="32" grpId="0" bldLvl="0" animBg="1"/>
      <p:bldP spid="33" grpId="0" bldLvl="0" animBg="1"/>
      <p:bldP spid="34"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6977" name="Picture 2" descr="C:\Users\Administrator\Desktop\QQ截图20160516104337.png"/>
          <p:cNvPicPr>
            <a:picLocks noChangeAspect="1" noChangeArrowheads="1"/>
          </p:cNvPicPr>
          <p:nvPr/>
        </p:nvPicPr>
        <p:blipFill>
          <a:blip r:embed="rId1" cstate="print"/>
          <a:srcRect/>
          <a:stretch>
            <a:fillRect/>
          </a:stretch>
        </p:blipFill>
        <p:spPr bwMode="auto">
          <a:xfrm>
            <a:off x="0" y="0"/>
            <a:ext cx="12190413" cy="6858000"/>
          </a:xfrm>
          <a:prstGeom prst="rect">
            <a:avLst/>
          </a:prstGeom>
          <a:noFill/>
          <a:ln w="9525">
            <a:noFill/>
            <a:miter lim="800000"/>
            <a:headEnd/>
            <a:tailEnd/>
          </a:ln>
        </p:spPr>
      </p:pic>
      <p:pic>
        <p:nvPicPr>
          <p:cNvPr id="126978" name="Picture 2" descr="C:\Users\Administrator\Desktop\QQ截图20160516104337.png"/>
          <p:cNvPicPr>
            <a:picLocks noChangeAspect="1" noChangeArrowheads="1"/>
          </p:cNvPicPr>
          <p:nvPr/>
        </p:nvPicPr>
        <p:blipFill>
          <a:blip r:embed="rId2" cstate="print"/>
          <a:srcRect/>
          <a:stretch>
            <a:fillRect/>
          </a:stretch>
        </p:blipFill>
        <p:spPr bwMode="auto">
          <a:xfrm>
            <a:off x="0" y="-26988"/>
            <a:ext cx="12190413" cy="6884988"/>
          </a:xfrm>
          <a:prstGeom prst="rect">
            <a:avLst/>
          </a:prstGeom>
          <a:noFill/>
          <a:ln w="9525">
            <a:noFill/>
            <a:miter lim="800000"/>
            <a:headEnd/>
            <a:tailEnd/>
          </a:ln>
        </p:spPr>
      </p:pic>
      <p:sp>
        <p:nvSpPr>
          <p:cNvPr id="11" name="圆角矩形 10"/>
          <p:cNvSpPr/>
          <p:nvPr/>
        </p:nvSpPr>
        <p:spPr>
          <a:xfrm>
            <a:off x="7297738" y="1117600"/>
            <a:ext cx="1092200" cy="849313"/>
          </a:xfrm>
          <a:prstGeom prst="roundRect">
            <a:avLst/>
          </a:prstGeom>
          <a:blipFill>
            <a:blip r:embed="rId3" cstate="screen"/>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2" name="圆角矩形 11"/>
          <p:cNvSpPr/>
          <p:nvPr/>
        </p:nvSpPr>
        <p:spPr>
          <a:xfrm>
            <a:off x="7297738" y="2066925"/>
            <a:ext cx="1092200" cy="849313"/>
          </a:xfrm>
          <a:prstGeom prst="roundRect">
            <a:avLst/>
          </a:prstGeom>
          <a:blipFill>
            <a:blip r:embed="rId4" cstate="screen"/>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4" name="圆角矩形 13"/>
          <p:cNvSpPr/>
          <p:nvPr/>
        </p:nvSpPr>
        <p:spPr>
          <a:xfrm>
            <a:off x="8604250" y="1117600"/>
            <a:ext cx="1092200" cy="849313"/>
          </a:xfrm>
          <a:prstGeom prst="roundRect">
            <a:avLst/>
          </a:prstGeom>
          <a:blipFill>
            <a:blip r:embed="rId5" cstate="screen"/>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5" name="圆角矩形 14"/>
          <p:cNvSpPr/>
          <p:nvPr/>
        </p:nvSpPr>
        <p:spPr>
          <a:xfrm>
            <a:off x="9913938" y="3038475"/>
            <a:ext cx="1177925" cy="849313"/>
          </a:xfrm>
          <a:prstGeom prst="roundRect">
            <a:avLst/>
          </a:prstGeom>
          <a:blipFill>
            <a:blip r:embed="rId6" cstate="screen"/>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7" name="TextBox 33"/>
          <p:cNvSpPr txBox="1">
            <a:spLocks noChangeArrowheads="1"/>
          </p:cNvSpPr>
          <p:nvPr/>
        </p:nvSpPr>
        <p:spPr bwMode="auto">
          <a:xfrm>
            <a:off x="7304088" y="4456113"/>
            <a:ext cx="2471737" cy="368300"/>
          </a:xfrm>
          <a:prstGeom prst="rect">
            <a:avLst/>
          </a:prstGeom>
          <a:noFill/>
          <a:ln w="9525">
            <a:noFill/>
            <a:miter lim="800000"/>
          </a:ln>
        </p:spPr>
        <p:txBody>
          <a:bodyPr anchor="ctr">
            <a:spAutoFit/>
          </a:bodyPr>
          <a:lstStyle/>
          <a:p>
            <a:pPr algn="dist"/>
            <a:r>
              <a:rPr lang="zh-CN" altLang="zh-CN">
                <a:solidFill>
                  <a:srgbClr val="F79646"/>
                </a:solidFill>
                <a:latin typeface="微软雅黑" panose="020B0503020204020204" pitchFamily="34" charset="-122"/>
                <a:ea typeface="微软雅黑" panose="020B0503020204020204" pitchFamily="34" charset="-122"/>
              </a:rPr>
              <a:t>北京出版社</a:t>
            </a:r>
            <a:endParaRPr lang="zh-CN" altLang="zh-CN">
              <a:solidFill>
                <a:srgbClr val="F79646"/>
              </a:solidFill>
              <a:latin typeface="微软雅黑" panose="020B0503020204020204" pitchFamily="34" charset="-122"/>
              <a:ea typeface="微软雅黑" panose="020B0503020204020204" pitchFamily="34" charset="-122"/>
            </a:endParaRPr>
          </a:p>
        </p:txBody>
      </p:sp>
      <p:sp>
        <p:nvSpPr>
          <p:cNvPr id="24" name="TextBox 29"/>
          <p:cNvSpPr txBox="1">
            <a:spLocks noChangeArrowheads="1"/>
          </p:cNvSpPr>
          <p:nvPr/>
        </p:nvSpPr>
        <p:spPr bwMode="auto">
          <a:xfrm>
            <a:off x="1431925" y="2233613"/>
            <a:ext cx="4340225" cy="922337"/>
          </a:xfrm>
          <a:prstGeom prst="rect">
            <a:avLst/>
          </a:prstGeom>
          <a:noFill/>
          <a:ln w="9525">
            <a:noFill/>
            <a:miter lim="800000"/>
          </a:ln>
        </p:spPr>
        <p:txBody>
          <a:bodyPr wrap="none">
            <a:spAutoFit/>
          </a:bodyPr>
          <a:lstStyle/>
          <a:p>
            <a:pPr algn="ctr"/>
            <a:r>
              <a:rPr lang="zh-CN" altLang="en-US" sz="5400" b="1">
                <a:solidFill>
                  <a:srgbClr val="F79646"/>
                </a:solidFill>
                <a:latin typeface="AvantGarde Md BT"/>
                <a:ea typeface="微软雅黑" panose="020B0503020204020204" pitchFamily="34" charset="-122"/>
              </a:rPr>
              <a:t>谢谢您的聆听</a:t>
            </a:r>
            <a:endParaRPr lang="en-US" altLang="zh-CN" sz="5400" b="1">
              <a:solidFill>
                <a:srgbClr val="F79646"/>
              </a:solidFill>
              <a:latin typeface="AvantGarde Md BT"/>
              <a:ea typeface="微软雅黑" panose="020B0503020204020204" pitchFamily="34" charset="-122"/>
            </a:endParaRPr>
          </a:p>
        </p:txBody>
      </p:sp>
      <p:grpSp>
        <p:nvGrpSpPr>
          <p:cNvPr id="26" name="组合 25"/>
          <p:cNvGrpSpPr/>
          <p:nvPr/>
        </p:nvGrpSpPr>
        <p:grpSpPr bwMode="auto">
          <a:xfrm>
            <a:off x="2338388" y="4221163"/>
            <a:ext cx="2747962" cy="412750"/>
            <a:chOff x="5423085" y="5733256"/>
            <a:chExt cx="2749493" cy="412425"/>
          </a:xfrm>
        </p:grpSpPr>
        <p:sp>
          <p:nvSpPr>
            <p:cNvPr id="27" name="Rounded Rectangle 28"/>
            <p:cNvSpPr/>
            <p:nvPr/>
          </p:nvSpPr>
          <p:spPr>
            <a:xfrm>
              <a:off x="5423085" y="5733256"/>
              <a:ext cx="2749493" cy="412425"/>
            </a:xfrm>
            <a:prstGeom prst="roundRect">
              <a:avLst/>
            </a:prstGeom>
            <a:no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r" fontAlgn="auto">
                <a:spcBef>
                  <a:spcPts val="0"/>
                </a:spcBef>
                <a:spcAft>
                  <a:spcPts val="0"/>
                </a:spcAft>
                <a:defRPr/>
              </a:pPr>
              <a:endParaRPr lang="en-US" sz="9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28" name="Rounded Rectangle 29"/>
            <p:cNvSpPr/>
            <p:nvPr/>
          </p:nvSpPr>
          <p:spPr>
            <a:xfrm>
              <a:off x="5423085" y="5733256"/>
              <a:ext cx="1103927" cy="412425"/>
            </a:xfrm>
            <a:prstGeom prst="roundRect">
              <a:avLst/>
            </a:prstGeom>
            <a:gradFill flip="none" rotWithShape="1">
              <a:gsLst>
                <a:gs pos="0">
                  <a:srgbClr val="F79646"/>
                </a:gs>
                <a:gs pos="100000">
                  <a:srgbClr val="F79646"/>
                </a:gs>
              </a:gsLst>
              <a:lin ang="7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200" dirty="0">
                <a:solidFill>
                  <a:schemeClr val="bg1"/>
                </a:solidFill>
                <a:latin typeface="微软雅黑" panose="020B0503020204020204" pitchFamily="34" charset="-122"/>
                <a:ea typeface="微软雅黑" panose="020B0503020204020204" pitchFamily="34" charset="-122"/>
              </a:endParaRPr>
            </a:p>
          </p:txBody>
        </p:sp>
      </p:grpSp>
      <p:sp>
        <p:nvSpPr>
          <p:cNvPr id="29" name="TextBox 59"/>
          <p:cNvSpPr>
            <a:spLocks noChangeArrowheads="1"/>
          </p:cNvSpPr>
          <p:nvPr/>
        </p:nvSpPr>
        <p:spPr bwMode="auto">
          <a:xfrm flipH="1">
            <a:off x="2422525" y="4243388"/>
            <a:ext cx="1008063" cy="368300"/>
          </a:xfrm>
          <a:prstGeom prst="rect">
            <a:avLst/>
          </a:prstGeom>
          <a:noFill/>
          <a:ln w="9525">
            <a:noFill/>
            <a:miter lim="800000"/>
          </a:ln>
        </p:spPr>
        <p:txBody>
          <a:bodyPr>
            <a:spAutoFit/>
          </a:bodyPr>
          <a:lstStyle/>
          <a:p>
            <a:pPr algn="ctr" eaLnBrk="0" hangingPunct="0"/>
            <a:r>
              <a:rPr lang="zh-CN" altLang="en-US">
                <a:solidFill>
                  <a:schemeClr val="bg1"/>
                </a:solidFill>
                <a:latin typeface="微软雅黑" panose="020B0503020204020204" pitchFamily="34" charset="-122"/>
                <a:ea typeface="微软雅黑" panose="020B0503020204020204" pitchFamily="34" charset="-122"/>
                <a:sym typeface="方正兰亭黑_GBK" panose="02000000000000000000" charset="-122"/>
              </a:rPr>
              <a:t>主　编</a:t>
            </a:r>
            <a:endParaRPr lang="zh-CN" altLang="en-US">
              <a:solidFill>
                <a:schemeClr val="bg1"/>
              </a:solidFill>
              <a:latin typeface="微软雅黑" panose="020B0503020204020204" pitchFamily="34" charset="-122"/>
              <a:ea typeface="微软雅黑" panose="020B0503020204020204" pitchFamily="34" charset="-122"/>
              <a:sym typeface="方正兰亭黑_GBK" panose="02000000000000000000" charset="-122"/>
            </a:endParaRPr>
          </a:p>
        </p:txBody>
      </p:sp>
      <p:sp>
        <p:nvSpPr>
          <p:cNvPr id="43019" name="TextBox 59"/>
          <p:cNvSpPr>
            <a:spLocks noChangeArrowheads="1"/>
          </p:cNvSpPr>
          <p:nvPr/>
        </p:nvSpPr>
        <p:spPr bwMode="auto">
          <a:xfrm flipH="1">
            <a:off x="3576638" y="4243388"/>
            <a:ext cx="2160587" cy="366712"/>
          </a:xfrm>
          <a:prstGeom prst="rect">
            <a:avLst/>
          </a:prstGeom>
          <a:noFill/>
          <a:ln w="9525">
            <a:noFill/>
            <a:miter lim="800000"/>
          </a:ln>
        </p:spPr>
        <p:txBody>
          <a:bodyPr>
            <a:spAutoFit/>
          </a:bodyPr>
          <a:lstStyle/>
          <a:p>
            <a:pPr algn="ctr" eaLnBrk="0" hangingPunct="0"/>
            <a:r>
              <a:rPr lang="zh-CN" altLang="en-US">
                <a:solidFill>
                  <a:srgbClr val="F79646"/>
                </a:solidFill>
                <a:latin typeface="微软雅黑" panose="020B0503020204020204" pitchFamily="34" charset="-122"/>
                <a:ea typeface="微软雅黑" panose="020B0503020204020204" pitchFamily="34" charset="-122"/>
                <a:sym typeface="方正兰亭黑_GBK" panose="02000000000000000000" charset="-122"/>
              </a:rPr>
              <a:t>陈继林、张晓丽</a:t>
            </a:r>
            <a:endParaRPr lang="zh-CN" altLang="en-US">
              <a:solidFill>
                <a:srgbClr val="F79646"/>
              </a:solidFill>
              <a:latin typeface="微软雅黑" panose="020B0503020204020204" pitchFamily="34" charset="-122"/>
              <a:ea typeface="微软雅黑" panose="020B0503020204020204" pitchFamily="34" charset="-122"/>
              <a:sym typeface="方正兰亭黑_GBK" panose="02000000000000000000" charset="-122"/>
            </a:endParaRPr>
          </a:p>
        </p:txBody>
      </p:sp>
      <p:grpSp>
        <p:nvGrpSpPr>
          <p:cNvPr id="31" name="组合 30"/>
          <p:cNvGrpSpPr/>
          <p:nvPr/>
        </p:nvGrpSpPr>
        <p:grpSpPr>
          <a:xfrm>
            <a:off x="7304166" y="1130019"/>
            <a:ext cx="3786329" cy="2779361"/>
            <a:chOff x="7304166" y="1130019"/>
            <a:chExt cx="3786329" cy="2779361"/>
          </a:xfrm>
          <a:scene3d>
            <a:camera prst="orthographicFront">
              <a:rot lat="0" lon="0" rev="0"/>
            </a:camera>
            <a:lightRig rig="contrasting" dir="t">
              <a:rot lat="0" lon="0" rev="1500000"/>
            </a:lightRig>
          </a:scene3d>
        </p:grpSpPr>
        <p:sp>
          <p:nvSpPr>
            <p:cNvPr id="32" name="矩形: 圆角 1"/>
            <p:cNvSpPr/>
            <p:nvPr/>
          </p:nvSpPr>
          <p:spPr>
            <a:xfrm>
              <a:off x="9912879" y="1130019"/>
              <a:ext cx="1177616" cy="849374"/>
            </a:xfrm>
            <a:prstGeom prst="roundRect">
              <a:avLst/>
            </a:prstGeom>
            <a:solidFill>
              <a:srgbClr val="F79646"/>
            </a:solidFill>
            <a:ln>
              <a:noFill/>
            </a:ln>
            <a:effectLst>
              <a:outerShdw blurRad="149987" dist="250190" dir="8460000" algn="ctr">
                <a:srgbClr val="000000">
                  <a:alpha val="28000"/>
                </a:srgbClr>
              </a:outerShdw>
            </a:effectLst>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3" name="矩形: 圆角 42"/>
            <p:cNvSpPr/>
            <p:nvPr/>
          </p:nvSpPr>
          <p:spPr>
            <a:xfrm>
              <a:off x="7304166" y="3060006"/>
              <a:ext cx="1177616" cy="849374"/>
            </a:xfrm>
            <a:prstGeom prst="roundRect">
              <a:avLst/>
            </a:prstGeom>
            <a:solidFill>
              <a:srgbClr val="F79646"/>
            </a:solidFill>
            <a:ln>
              <a:noFill/>
            </a:ln>
            <a:effectLst>
              <a:outerShdw blurRad="149987" dist="250190" dir="8460000" algn="ctr">
                <a:srgbClr val="000000">
                  <a:alpha val="28000"/>
                </a:srgbClr>
              </a:outerShdw>
            </a:effectLst>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4" name="矩形: 圆角 43"/>
            <p:cNvSpPr/>
            <p:nvPr/>
          </p:nvSpPr>
          <p:spPr>
            <a:xfrm>
              <a:off x="8598838" y="2101417"/>
              <a:ext cx="1177616" cy="849374"/>
            </a:xfrm>
            <a:prstGeom prst="roundRect">
              <a:avLst/>
            </a:prstGeom>
            <a:solidFill>
              <a:srgbClr val="F79646"/>
            </a:solidFill>
            <a:ln>
              <a:noFill/>
            </a:ln>
            <a:effectLst>
              <a:outerShdw blurRad="149987" dist="250190" dir="8460000" algn="ctr">
                <a:srgbClr val="000000">
                  <a:alpha val="28000"/>
                </a:srgbClr>
              </a:outerShdw>
            </a:effectLst>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5" name="矩形 34"/>
            <p:cNvSpPr/>
            <p:nvPr/>
          </p:nvSpPr>
          <p:spPr>
            <a:xfrm rot="8861354">
              <a:off x="9507499" y="1944170"/>
              <a:ext cx="576000" cy="180312"/>
            </a:xfrm>
            <a:prstGeom prst="rect">
              <a:avLst/>
            </a:prstGeom>
            <a:solidFill>
              <a:srgbClr val="F79646"/>
            </a:solidFill>
            <a:ln>
              <a:noFill/>
            </a:ln>
            <a:effectLst>
              <a:outerShdw blurRad="149987" dist="250190" dir="8460000" algn="ctr">
                <a:srgbClr val="000000">
                  <a:alpha val="28000"/>
                </a:srgbClr>
              </a:outerShdw>
            </a:effectLst>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6" name="矩形 35"/>
            <p:cNvSpPr/>
            <p:nvPr/>
          </p:nvSpPr>
          <p:spPr>
            <a:xfrm rot="8861354">
              <a:off x="8205540" y="2894548"/>
              <a:ext cx="576000" cy="180312"/>
            </a:xfrm>
            <a:prstGeom prst="rect">
              <a:avLst/>
            </a:prstGeom>
            <a:solidFill>
              <a:srgbClr val="F79646"/>
            </a:solidFill>
            <a:ln>
              <a:noFill/>
            </a:ln>
            <a:effectLst>
              <a:outerShdw blurRad="149987" dist="250190" dir="8460000" algn="ctr">
                <a:srgbClr val="000000">
                  <a:alpha val="28000"/>
                </a:srgbClr>
              </a:outerShdw>
            </a:effectLst>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grpSp>
        <p:nvGrpSpPr>
          <p:cNvPr id="37" name="组合 36"/>
          <p:cNvGrpSpPr/>
          <p:nvPr/>
        </p:nvGrpSpPr>
        <p:grpSpPr>
          <a:xfrm>
            <a:off x="8607157" y="2059042"/>
            <a:ext cx="2528609" cy="2765285"/>
            <a:chOff x="8568212" y="2059042"/>
            <a:chExt cx="2528609" cy="2765285"/>
          </a:xfrm>
          <a:scene3d>
            <a:camera prst="orthographicFront">
              <a:rot lat="0" lon="0" rev="0"/>
            </a:camera>
            <a:lightRig rig="contrasting" dir="t">
              <a:rot lat="0" lon="0" rev="1500000"/>
            </a:lightRig>
          </a:scene3d>
        </p:grpSpPr>
        <p:sp>
          <p:nvSpPr>
            <p:cNvPr id="38" name="矩形: 圆角 45"/>
            <p:cNvSpPr/>
            <p:nvPr/>
          </p:nvSpPr>
          <p:spPr>
            <a:xfrm>
              <a:off x="9917952" y="2059042"/>
              <a:ext cx="1177616" cy="849374"/>
            </a:xfrm>
            <a:prstGeom prst="roundRect">
              <a:avLst/>
            </a:prstGeom>
            <a:solidFill>
              <a:srgbClr val="F79646"/>
            </a:solidFill>
            <a:ln>
              <a:noFill/>
            </a:ln>
            <a:effectLst>
              <a:outerShdw blurRad="149987" dist="250190" dir="8460000" algn="ctr">
                <a:srgbClr val="000000">
                  <a:alpha val="28000"/>
                </a:srgbClr>
              </a:outerShdw>
            </a:effectLst>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9" name="矩形: 圆角 46"/>
            <p:cNvSpPr/>
            <p:nvPr/>
          </p:nvSpPr>
          <p:spPr>
            <a:xfrm>
              <a:off x="9919205" y="3974953"/>
              <a:ext cx="1177616" cy="849374"/>
            </a:xfrm>
            <a:prstGeom prst="roundRect">
              <a:avLst/>
            </a:prstGeom>
            <a:solidFill>
              <a:srgbClr val="F79646"/>
            </a:solidFill>
            <a:ln>
              <a:noFill/>
            </a:ln>
            <a:effectLst>
              <a:outerShdw blurRad="149987" dist="250190" dir="8460000" algn="ctr">
                <a:srgbClr val="000000">
                  <a:alpha val="28000"/>
                </a:srgbClr>
              </a:outerShdw>
            </a:effectLst>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40" name="矩形: 圆角 47"/>
            <p:cNvSpPr/>
            <p:nvPr/>
          </p:nvSpPr>
          <p:spPr>
            <a:xfrm>
              <a:off x="8568212" y="3027865"/>
              <a:ext cx="1177616" cy="849374"/>
            </a:xfrm>
            <a:prstGeom prst="roundRect">
              <a:avLst/>
            </a:prstGeom>
            <a:solidFill>
              <a:srgbClr val="F79646"/>
            </a:solidFill>
            <a:ln>
              <a:noFill/>
            </a:ln>
            <a:effectLst>
              <a:outerShdw blurRad="149987" dist="250190" dir="8460000" algn="ctr">
                <a:srgbClr val="000000">
                  <a:alpha val="28000"/>
                </a:srgbClr>
              </a:outerShdw>
            </a:effectLst>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41" name="矩形 40"/>
            <p:cNvSpPr/>
            <p:nvPr/>
          </p:nvSpPr>
          <p:spPr>
            <a:xfrm rot="8861354">
              <a:off x="9544258" y="2902845"/>
              <a:ext cx="576000" cy="180312"/>
            </a:xfrm>
            <a:prstGeom prst="rect">
              <a:avLst/>
            </a:prstGeom>
            <a:solidFill>
              <a:srgbClr val="F79646"/>
            </a:solidFill>
            <a:ln>
              <a:noFill/>
            </a:ln>
            <a:effectLst>
              <a:outerShdw blurRad="149987" dist="250190" dir="8460000" algn="ctr">
                <a:srgbClr val="000000">
                  <a:alpha val="28000"/>
                </a:srgbClr>
              </a:outerShdw>
            </a:effectLst>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42" name="矩形 41"/>
            <p:cNvSpPr/>
            <p:nvPr/>
          </p:nvSpPr>
          <p:spPr>
            <a:xfrm rot="1991447">
              <a:off x="9508727" y="3849885"/>
              <a:ext cx="576000" cy="180312"/>
            </a:xfrm>
            <a:prstGeom prst="rect">
              <a:avLst/>
            </a:prstGeom>
            <a:solidFill>
              <a:srgbClr val="F79646"/>
            </a:solidFill>
            <a:ln>
              <a:noFill/>
            </a:ln>
            <a:effectLst>
              <a:outerShdw blurRad="149987" dist="250190" dir="8460000" algn="ctr">
                <a:srgbClr val="000000">
                  <a:alpha val="28000"/>
                </a:srgbClr>
              </a:outerShdw>
            </a:effectLst>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sp>
        <p:nvSpPr>
          <p:cNvPr id="43" name="矩形 42"/>
          <p:cNvSpPr/>
          <p:nvPr/>
        </p:nvSpPr>
        <p:spPr>
          <a:xfrm>
            <a:off x="0" y="-26988"/>
            <a:ext cx="261938" cy="6884988"/>
          </a:xfrm>
          <a:prstGeom prst="rect">
            <a:avLst/>
          </a:prstGeom>
          <a:gradFill flip="none" rotWithShape="1">
            <a:gsLst>
              <a:gs pos="0">
                <a:srgbClr val="F79646"/>
              </a:gs>
              <a:gs pos="100000">
                <a:srgbClr val="F79646"/>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44" name="矩形 43"/>
          <p:cNvSpPr/>
          <p:nvPr/>
        </p:nvSpPr>
        <p:spPr>
          <a:xfrm>
            <a:off x="198438" y="-26988"/>
            <a:ext cx="261937" cy="6884988"/>
          </a:xfrm>
          <a:prstGeom prst="rect">
            <a:avLst/>
          </a:prstGeom>
          <a:solidFill>
            <a:srgbClr val="F9AB6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45" name="矩形 44"/>
          <p:cNvSpPr/>
          <p:nvPr/>
        </p:nvSpPr>
        <p:spPr>
          <a:xfrm>
            <a:off x="339725" y="-26988"/>
            <a:ext cx="261938" cy="6884988"/>
          </a:xfrm>
          <a:prstGeom prst="rect">
            <a:avLst/>
          </a:prstGeom>
          <a:solidFill>
            <a:srgbClr val="FBC49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cxnSp>
        <p:nvCxnSpPr>
          <p:cNvPr id="46" name="直接连接符 45"/>
          <p:cNvCxnSpPr/>
          <p:nvPr/>
        </p:nvCxnSpPr>
        <p:spPr>
          <a:xfrm flipV="1">
            <a:off x="758825" y="3222625"/>
            <a:ext cx="5684838" cy="61913"/>
          </a:xfrm>
          <a:prstGeom prst="line">
            <a:avLst/>
          </a:prstGeom>
          <a:ln w="57150">
            <a:solidFill>
              <a:srgbClr val="F79646"/>
            </a:solidFill>
          </a:ln>
        </p:spPr>
        <p:style>
          <a:lnRef idx="1">
            <a:schemeClr val="accent1"/>
          </a:lnRef>
          <a:fillRef idx="0">
            <a:schemeClr val="accent1"/>
          </a:fillRef>
          <a:effectRef idx="0">
            <a:schemeClr val="accent1"/>
          </a:effectRef>
          <a:fontRef idx="minor">
            <a:schemeClr val="tx1"/>
          </a:fontRef>
        </p:style>
      </p:cxnSp>
      <p:sp>
        <p:nvSpPr>
          <p:cNvPr id="47" name="矩形 46"/>
          <p:cNvSpPr/>
          <p:nvPr/>
        </p:nvSpPr>
        <p:spPr>
          <a:xfrm>
            <a:off x="6815138" y="620713"/>
            <a:ext cx="5040312" cy="4968875"/>
          </a:xfrm>
          <a:prstGeom prst="rect">
            <a:avLst/>
          </a:prstGeom>
          <a:noFill/>
          <a:ln>
            <a:solidFill>
              <a:srgbClr val="F79646"/>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cxnSp>
        <p:nvCxnSpPr>
          <p:cNvPr id="48" name="直接连接符 47"/>
          <p:cNvCxnSpPr/>
          <p:nvPr/>
        </p:nvCxnSpPr>
        <p:spPr>
          <a:xfrm flipH="1">
            <a:off x="6815138" y="620713"/>
            <a:ext cx="71437" cy="0"/>
          </a:xfrm>
          <a:prstGeom prst="line">
            <a:avLst/>
          </a:prstGeom>
          <a:ln w="38100">
            <a:solidFill>
              <a:srgbClr val="F79646"/>
            </a:solidFill>
          </a:ln>
        </p:spPr>
        <p:style>
          <a:lnRef idx="1">
            <a:schemeClr val="accent1"/>
          </a:lnRef>
          <a:fillRef idx="0">
            <a:schemeClr val="accent1"/>
          </a:fillRef>
          <a:effectRef idx="0">
            <a:schemeClr val="accent1"/>
          </a:effectRef>
          <a:fontRef idx="minor">
            <a:schemeClr val="tx1"/>
          </a:fontRef>
        </p:style>
      </p:cxn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500"/>
                                  </p:stCondLst>
                                  <p:childTnLst>
                                    <p:set>
                                      <p:cBhvr>
                                        <p:cTn id="6" dur="1" fill="hold">
                                          <p:stCondLst>
                                            <p:cond delay="0"/>
                                          </p:stCondLst>
                                        </p:cTn>
                                        <p:tgtEl>
                                          <p:spTgt spid="37"/>
                                        </p:tgtEl>
                                        <p:attrNameLst>
                                          <p:attrName>style.visibility</p:attrName>
                                        </p:attrNameLst>
                                      </p:cBhvr>
                                      <p:to>
                                        <p:strVal val="visible"/>
                                      </p:to>
                                    </p:set>
                                    <p:anim calcmode="lin" valueType="num">
                                      <p:cBhvr>
                                        <p:cTn id="7" dur="500" fill="hold"/>
                                        <p:tgtEl>
                                          <p:spTgt spid="37"/>
                                        </p:tgtEl>
                                        <p:attrNameLst>
                                          <p:attrName>ppt_w</p:attrName>
                                        </p:attrNameLst>
                                      </p:cBhvr>
                                      <p:tavLst>
                                        <p:tav tm="0">
                                          <p:val>
                                            <p:fltVal val="0"/>
                                          </p:val>
                                        </p:tav>
                                        <p:tav tm="100000">
                                          <p:val>
                                            <p:strVal val="#ppt_w"/>
                                          </p:val>
                                        </p:tav>
                                      </p:tavLst>
                                    </p:anim>
                                    <p:anim calcmode="lin" valueType="num">
                                      <p:cBhvr>
                                        <p:cTn id="8" dur="500" fill="hold"/>
                                        <p:tgtEl>
                                          <p:spTgt spid="37"/>
                                        </p:tgtEl>
                                        <p:attrNameLst>
                                          <p:attrName>ppt_h</p:attrName>
                                        </p:attrNameLst>
                                      </p:cBhvr>
                                      <p:tavLst>
                                        <p:tav tm="0">
                                          <p:val>
                                            <p:fltVal val="0"/>
                                          </p:val>
                                        </p:tav>
                                        <p:tav tm="100000">
                                          <p:val>
                                            <p:strVal val="#ppt_h"/>
                                          </p:val>
                                        </p:tav>
                                      </p:tavLst>
                                    </p:anim>
                                    <p:animEffect transition="in" filter="fade">
                                      <p:cBhvr>
                                        <p:cTn id="9" dur="500"/>
                                        <p:tgtEl>
                                          <p:spTgt spid="37"/>
                                        </p:tgtEl>
                                      </p:cBhvr>
                                    </p:animEffect>
                                  </p:childTnLst>
                                </p:cTn>
                              </p:par>
                              <p:par>
                                <p:cTn id="10" presetID="53" presetClass="entr" presetSubtype="16" fill="hold" grpId="0" nodeType="withEffect">
                                  <p:stCondLst>
                                    <p:cond delay="500"/>
                                  </p:stCondLst>
                                  <p:childTnLst>
                                    <p:set>
                                      <p:cBhvr>
                                        <p:cTn id="11" dur="1" fill="hold">
                                          <p:stCondLst>
                                            <p:cond delay="0"/>
                                          </p:stCondLst>
                                        </p:cTn>
                                        <p:tgtEl>
                                          <p:spTgt spid="11"/>
                                        </p:tgtEl>
                                        <p:attrNameLst>
                                          <p:attrName>style.visibility</p:attrName>
                                        </p:attrNameLst>
                                      </p:cBhvr>
                                      <p:to>
                                        <p:strVal val="visible"/>
                                      </p:to>
                                    </p:set>
                                    <p:anim calcmode="lin" valueType="num">
                                      <p:cBhvr>
                                        <p:cTn id="12" dur="500" fill="hold"/>
                                        <p:tgtEl>
                                          <p:spTgt spid="11"/>
                                        </p:tgtEl>
                                        <p:attrNameLst>
                                          <p:attrName>ppt_w</p:attrName>
                                        </p:attrNameLst>
                                      </p:cBhvr>
                                      <p:tavLst>
                                        <p:tav tm="0">
                                          <p:val>
                                            <p:fltVal val="0"/>
                                          </p:val>
                                        </p:tav>
                                        <p:tav tm="100000">
                                          <p:val>
                                            <p:strVal val="#ppt_w"/>
                                          </p:val>
                                        </p:tav>
                                      </p:tavLst>
                                    </p:anim>
                                    <p:anim calcmode="lin" valueType="num">
                                      <p:cBhvr>
                                        <p:cTn id="13" dur="500" fill="hold"/>
                                        <p:tgtEl>
                                          <p:spTgt spid="11"/>
                                        </p:tgtEl>
                                        <p:attrNameLst>
                                          <p:attrName>ppt_h</p:attrName>
                                        </p:attrNameLst>
                                      </p:cBhvr>
                                      <p:tavLst>
                                        <p:tav tm="0">
                                          <p:val>
                                            <p:fltVal val="0"/>
                                          </p:val>
                                        </p:tav>
                                        <p:tav tm="100000">
                                          <p:val>
                                            <p:strVal val="#ppt_h"/>
                                          </p:val>
                                        </p:tav>
                                      </p:tavLst>
                                    </p:anim>
                                    <p:animEffect transition="in" filter="fade">
                                      <p:cBhvr>
                                        <p:cTn id="14" dur="500"/>
                                        <p:tgtEl>
                                          <p:spTgt spid="11"/>
                                        </p:tgtEl>
                                      </p:cBhvr>
                                    </p:animEffect>
                                  </p:childTnLst>
                                </p:cTn>
                              </p:par>
                              <p:par>
                                <p:cTn id="15" presetID="53" presetClass="entr" presetSubtype="16" fill="hold" grpId="0" nodeType="withEffect">
                                  <p:stCondLst>
                                    <p:cond delay="500"/>
                                  </p:stCondLst>
                                  <p:childTnLst>
                                    <p:set>
                                      <p:cBhvr>
                                        <p:cTn id="16" dur="1" fill="hold">
                                          <p:stCondLst>
                                            <p:cond delay="0"/>
                                          </p:stCondLst>
                                        </p:cTn>
                                        <p:tgtEl>
                                          <p:spTgt spid="12"/>
                                        </p:tgtEl>
                                        <p:attrNameLst>
                                          <p:attrName>style.visibility</p:attrName>
                                        </p:attrNameLst>
                                      </p:cBhvr>
                                      <p:to>
                                        <p:strVal val="visible"/>
                                      </p:to>
                                    </p:set>
                                    <p:anim calcmode="lin" valueType="num">
                                      <p:cBhvr>
                                        <p:cTn id="17" dur="500" fill="hold"/>
                                        <p:tgtEl>
                                          <p:spTgt spid="12"/>
                                        </p:tgtEl>
                                        <p:attrNameLst>
                                          <p:attrName>ppt_w</p:attrName>
                                        </p:attrNameLst>
                                      </p:cBhvr>
                                      <p:tavLst>
                                        <p:tav tm="0">
                                          <p:val>
                                            <p:fltVal val="0"/>
                                          </p:val>
                                        </p:tav>
                                        <p:tav tm="100000">
                                          <p:val>
                                            <p:strVal val="#ppt_w"/>
                                          </p:val>
                                        </p:tav>
                                      </p:tavLst>
                                    </p:anim>
                                    <p:anim calcmode="lin" valueType="num">
                                      <p:cBhvr>
                                        <p:cTn id="18" dur="500" fill="hold"/>
                                        <p:tgtEl>
                                          <p:spTgt spid="12"/>
                                        </p:tgtEl>
                                        <p:attrNameLst>
                                          <p:attrName>ppt_h</p:attrName>
                                        </p:attrNameLst>
                                      </p:cBhvr>
                                      <p:tavLst>
                                        <p:tav tm="0">
                                          <p:val>
                                            <p:fltVal val="0"/>
                                          </p:val>
                                        </p:tav>
                                        <p:tav tm="100000">
                                          <p:val>
                                            <p:strVal val="#ppt_h"/>
                                          </p:val>
                                        </p:tav>
                                      </p:tavLst>
                                    </p:anim>
                                    <p:animEffect transition="in" filter="fade">
                                      <p:cBhvr>
                                        <p:cTn id="19" dur="500"/>
                                        <p:tgtEl>
                                          <p:spTgt spid="12"/>
                                        </p:tgtEl>
                                      </p:cBhvr>
                                    </p:animEffect>
                                  </p:childTnLst>
                                </p:cTn>
                              </p:par>
                              <p:par>
                                <p:cTn id="20" presetID="53" presetClass="entr" presetSubtype="16" fill="hold" grpId="0" nodeType="withEffect">
                                  <p:stCondLst>
                                    <p:cond delay="500"/>
                                  </p:stCondLst>
                                  <p:childTnLst>
                                    <p:set>
                                      <p:cBhvr>
                                        <p:cTn id="21" dur="1" fill="hold">
                                          <p:stCondLst>
                                            <p:cond delay="0"/>
                                          </p:stCondLst>
                                        </p:cTn>
                                        <p:tgtEl>
                                          <p:spTgt spid="14"/>
                                        </p:tgtEl>
                                        <p:attrNameLst>
                                          <p:attrName>style.visibility</p:attrName>
                                        </p:attrNameLst>
                                      </p:cBhvr>
                                      <p:to>
                                        <p:strVal val="visible"/>
                                      </p:to>
                                    </p:set>
                                    <p:anim calcmode="lin" valueType="num">
                                      <p:cBhvr>
                                        <p:cTn id="22" dur="500" fill="hold"/>
                                        <p:tgtEl>
                                          <p:spTgt spid="14"/>
                                        </p:tgtEl>
                                        <p:attrNameLst>
                                          <p:attrName>ppt_w</p:attrName>
                                        </p:attrNameLst>
                                      </p:cBhvr>
                                      <p:tavLst>
                                        <p:tav tm="0">
                                          <p:val>
                                            <p:fltVal val="0"/>
                                          </p:val>
                                        </p:tav>
                                        <p:tav tm="100000">
                                          <p:val>
                                            <p:strVal val="#ppt_w"/>
                                          </p:val>
                                        </p:tav>
                                      </p:tavLst>
                                    </p:anim>
                                    <p:anim calcmode="lin" valueType="num">
                                      <p:cBhvr>
                                        <p:cTn id="23" dur="500" fill="hold"/>
                                        <p:tgtEl>
                                          <p:spTgt spid="14"/>
                                        </p:tgtEl>
                                        <p:attrNameLst>
                                          <p:attrName>ppt_h</p:attrName>
                                        </p:attrNameLst>
                                      </p:cBhvr>
                                      <p:tavLst>
                                        <p:tav tm="0">
                                          <p:val>
                                            <p:fltVal val="0"/>
                                          </p:val>
                                        </p:tav>
                                        <p:tav tm="100000">
                                          <p:val>
                                            <p:strVal val="#ppt_h"/>
                                          </p:val>
                                        </p:tav>
                                      </p:tavLst>
                                    </p:anim>
                                    <p:animEffect transition="in" filter="fade">
                                      <p:cBhvr>
                                        <p:cTn id="24" dur="500"/>
                                        <p:tgtEl>
                                          <p:spTgt spid="14"/>
                                        </p:tgtEl>
                                      </p:cBhvr>
                                    </p:animEffect>
                                  </p:childTnLst>
                                </p:cTn>
                              </p:par>
                              <p:par>
                                <p:cTn id="25" presetID="53" presetClass="entr" presetSubtype="16" fill="hold" grpId="0" nodeType="withEffect">
                                  <p:stCondLst>
                                    <p:cond delay="500"/>
                                  </p:stCondLst>
                                  <p:childTnLst>
                                    <p:set>
                                      <p:cBhvr>
                                        <p:cTn id="26" dur="1" fill="hold">
                                          <p:stCondLst>
                                            <p:cond delay="0"/>
                                          </p:stCondLst>
                                        </p:cTn>
                                        <p:tgtEl>
                                          <p:spTgt spid="15"/>
                                        </p:tgtEl>
                                        <p:attrNameLst>
                                          <p:attrName>style.visibility</p:attrName>
                                        </p:attrNameLst>
                                      </p:cBhvr>
                                      <p:to>
                                        <p:strVal val="visible"/>
                                      </p:to>
                                    </p:set>
                                    <p:anim calcmode="lin" valueType="num">
                                      <p:cBhvr>
                                        <p:cTn id="27" dur="500" fill="hold"/>
                                        <p:tgtEl>
                                          <p:spTgt spid="15"/>
                                        </p:tgtEl>
                                        <p:attrNameLst>
                                          <p:attrName>ppt_w</p:attrName>
                                        </p:attrNameLst>
                                      </p:cBhvr>
                                      <p:tavLst>
                                        <p:tav tm="0">
                                          <p:val>
                                            <p:fltVal val="0"/>
                                          </p:val>
                                        </p:tav>
                                        <p:tav tm="100000">
                                          <p:val>
                                            <p:strVal val="#ppt_w"/>
                                          </p:val>
                                        </p:tav>
                                      </p:tavLst>
                                    </p:anim>
                                    <p:anim calcmode="lin" valueType="num">
                                      <p:cBhvr>
                                        <p:cTn id="28" dur="500" fill="hold"/>
                                        <p:tgtEl>
                                          <p:spTgt spid="15"/>
                                        </p:tgtEl>
                                        <p:attrNameLst>
                                          <p:attrName>ppt_h</p:attrName>
                                        </p:attrNameLst>
                                      </p:cBhvr>
                                      <p:tavLst>
                                        <p:tav tm="0">
                                          <p:val>
                                            <p:fltVal val="0"/>
                                          </p:val>
                                        </p:tav>
                                        <p:tav tm="100000">
                                          <p:val>
                                            <p:strVal val="#ppt_h"/>
                                          </p:val>
                                        </p:tav>
                                      </p:tavLst>
                                    </p:anim>
                                    <p:animEffect transition="in" filter="fade">
                                      <p:cBhvr>
                                        <p:cTn id="29" dur="500"/>
                                        <p:tgtEl>
                                          <p:spTgt spid="15"/>
                                        </p:tgtEl>
                                      </p:cBhvr>
                                    </p:animEffect>
                                  </p:childTnLst>
                                </p:cTn>
                              </p:par>
                              <p:par>
                                <p:cTn id="30" presetID="53" presetClass="entr" presetSubtype="16" fill="hold" nodeType="withEffect">
                                  <p:stCondLst>
                                    <p:cond delay="500"/>
                                  </p:stCondLst>
                                  <p:childTnLst>
                                    <p:set>
                                      <p:cBhvr>
                                        <p:cTn id="31" dur="1" fill="hold">
                                          <p:stCondLst>
                                            <p:cond delay="0"/>
                                          </p:stCondLst>
                                        </p:cTn>
                                        <p:tgtEl>
                                          <p:spTgt spid="31"/>
                                        </p:tgtEl>
                                        <p:attrNameLst>
                                          <p:attrName>style.visibility</p:attrName>
                                        </p:attrNameLst>
                                      </p:cBhvr>
                                      <p:to>
                                        <p:strVal val="visible"/>
                                      </p:to>
                                    </p:set>
                                    <p:anim calcmode="lin" valueType="num">
                                      <p:cBhvr>
                                        <p:cTn id="32" dur="500" fill="hold"/>
                                        <p:tgtEl>
                                          <p:spTgt spid="31"/>
                                        </p:tgtEl>
                                        <p:attrNameLst>
                                          <p:attrName>ppt_w</p:attrName>
                                        </p:attrNameLst>
                                      </p:cBhvr>
                                      <p:tavLst>
                                        <p:tav tm="0">
                                          <p:val>
                                            <p:fltVal val="0"/>
                                          </p:val>
                                        </p:tav>
                                        <p:tav tm="100000">
                                          <p:val>
                                            <p:strVal val="#ppt_w"/>
                                          </p:val>
                                        </p:tav>
                                      </p:tavLst>
                                    </p:anim>
                                    <p:anim calcmode="lin" valueType="num">
                                      <p:cBhvr>
                                        <p:cTn id="33" dur="500" fill="hold"/>
                                        <p:tgtEl>
                                          <p:spTgt spid="31"/>
                                        </p:tgtEl>
                                        <p:attrNameLst>
                                          <p:attrName>ppt_h</p:attrName>
                                        </p:attrNameLst>
                                      </p:cBhvr>
                                      <p:tavLst>
                                        <p:tav tm="0">
                                          <p:val>
                                            <p:fltVal val="0"/>
                                          </p:val>
                                        </p:tav>
                                        <p:tav tm="100000">
                                          <p:val>
                                            <p:strVal val="#ppt_h"/>
                                          </p:val>
                                        </p:tav>
                                      </p:tavLst>
                                    </p:anim>
                                    <p:animEffect transition="in" filter="fade">
                                      <p:cBhvr>
                                        <p:cTn id="34" dur="500"/>
                                        <p:tgtEl>
                                          <p:spTgt spid="31"/>
                                        </p:tgtEl>
                                      </p:cBhvr>
                                    </p:animEffect>
                                  </p:childTnLst>
                                </p:cTn>
                              </p:par>
                            </p:childTnLst>
                          </p:cTn>
                        </p:par>
                        <p:par>
                          <p:cTn id="35" fill="hold">
                            <p:stCondLst>
                              <p:cond delay="1000"/>
                            </p:stCondLst>
                            <p:childTnLst>
                              <p:par>
                                <p:cTn id="36" presetID="42" presetClass="entr" presetSubtype="0" fill="hold" grpId="0" nodeType="afterEffect">
                                  <p:stCondLst>
                                    <p:cond delay="0"/>
                                  </p:stCondLst>
                                  <p:childTnLst>
                                    <p:set>
                                      <p:cBhvr>
                                        <p:cTn id="37" dur="1" fill="hold">
                                          <p:stCondLst>
                                            <p:cond delay="0"/>
                                          </p:stCondLst>
                                        </p:cTn>
                                        <p:tgtEl>
                                          <p:spTgt spid="17"/>
                                        </p:tgtEl>
                                        <p:attrNameLst>
                                          <p:attrName>style.visibility</p:attrName>
                                        </p:attrNameLst>
                                      </p:cBhvr>
                                      <p:to>
                                        <p:strVal val="visible"/>
                                      </p:to>
                                    </p:set>
                                    <p:animEffect transition="in" filter="fade">
                                      <p:cBhvr>
                                        <p:cTn id="38" dur="1000"/>
                                        <p:tgtEl>
                                          <p:spTgt spid="17"/>
                                        </p:tgtEl>
                                      </p:cBhvr>
                                    </p:animEffect>
                                    <p:anim calcmode="lin" valueType="num">
                                      <p:cBhvr>
                                        <p:cTn id="39" dur="1000" fill="hold"/>
                                        <p:tgtEl>
                                          <p:spTgt spid="17"/>
                                        </p:tgtEl>
                                        <p:attrNameLst>
                                          <p:attrName>ppt_x</p:attrName>
                                        </p:attrNameLst>
                                      </p:cBhvr>
                                      <p:tavLst>
                                        <p:tav tm="0">
                                          <p:val>
                                            <p:strVal val="#ppt_x"/>
                                          </p:val>
                                        </p:tav>
                                        <p:tav tm="100000">
                                          <p:val>
                                            <p:strVal val="#ppt_x"/>
                                          </p:val>
                                        </p:tav>
                                      </p:tavLst>
                                    </p:anim>
                                    <p:anim calcmode="lin" valueType="num">
                                      <p:cBhvr>
                                        <p:cTn id="40" dur="1000" fill="hold"/>
                                        <p:tgtEl>
                                          <p:spTgt spid="17"/>
                                        </p:tgtEl>
                                        <p:attrNameLst>
                                          <p:attrName>ppt_y</p:attrName>
                                        </p:attrNameLst>
                                      </p:cBhvr>
                                      <p:tavLst>
                                        <p:tav tm="0">
                                          <p:val>
                                            <p:strVal val="#ppt_y+.1"/>
                                          </p:val>
                                        </p:tav>
                                        <p:tav tm="100000">
                                          <p:val>
                                            <p:strVal val="#ppt_y"/>
                                          </p:val>
                                        </p:tav>
                                      </p:tavLst>
                                    </p:anim>
                                  </p:childTnLst>
                                </p:cTn>
                              </p:par>
                            </p:childTnLst>
                          </p:cTn>
                        </p:par>
                        <p:par>
                          <p:cTn id="41" fill="hold">
                            <p:stCondLst>
                              <p:cond delay="2000"/>
                            </p:stCondLst>
                            <p:childTnLst>
                              <p:par>
                                <p:cTn id="42" presetID="7" presetClass="path" presetSubtype="0" accel="50000" decel="50000" fill="hold" nodeType="afterEffect">
                                  <p:stCondLst>
                                    <p:cond delay="0"/>
                                  </p:stCondLst>
                                  <p:childTnLst>
                                    <p:animMotion origin="layout" path="M 1.70465E-6 2.22222E-6 L 0.41164 2.22222E-6 L 0.41164 0.72453 L 1.70465E-6 0.72453 L 1.70465E-6 2.22222E-6 Z " pathEditMode="relative" rAng="0" ptsTypes="AAAAA">
                                      <p:cBhvr>
                                        <p:cTn id="43" dur="2000" fill="hold"/>
                                        <p:tgtEl>
                                          <p:spTgt spid="48"/>
                                        </p:tgtEl>
                                        <p:attrNameLst>
                                          <p:attrName>ppt_x</p:attrName>
                                          <p:attrName>ppt_y</p:attrName>
                                        </p:attrNameLst>
                                      </p:cBhvr>
                                      <p:rCtr x="20576" y="36227"/>
                                    </p:animMotion>
                                  </p:childTnLst>
                                </p:cTn>
                              </p:par>
                            </p:childTnLst>
                          </p:cTn>
                        </p:par>
                        <p:par>
                          <p:cTn id="44" fill="hold">
                            <p:stCondLst>
                              <p:cond delay="4000"/>
                            </p:stCondLst>
                            <p:childTnLst>
                              <p:par>
                                <p:cTn id="45" presetID="10" presetClass="entr" presetSubtype="0" fill="hold" grpId="0" nodeType="afterEffect">
                                  <p:stCondLst>
                                    <p:cond delay="0"/>
                                  </p:stCondLst>
                                  <p:childTnLst>
                                    <p:set>
                                      <p:cBhvr>
                                        <p:cTn id="46" dur="1" fill="hold">
                                          <p:stCondLst>
                                            <p:cond delay="0"/>
                                          </p:stCondLst>
                                        </p:cTn>
                                        <p:tgtEl>
                                          <p:spTgt spid="47"/>
                                        </p:tgtEl>
                                        <p:attrNameLst>
                                          <p:attrName>style.visibility</p:attrName>
                                        </p:attrNameLst>
                                      </p:cBhvr>
                                      <p:to>
                                        <p:strVal val="visible"/>
                                      </p:to>
                                    </p:set>
                                    <p:animEffect transition="in" filter="fade">
                                      <p:cBhvr>
                                        <p:cTn id="47" dur="500"/>
                                        <p:tgtEl>
                                          <p:spTgt spid="47"/>
                                        </p:tgtEl>
                                      </p:cBhvr>
                                    </p:animEffect>
                                  </p:childTnLst>
                                </p:cTn>
                              </p:par>
                            </p:childTnLst>
                          </p:cTn>
                        </p:par>
                        <p:par>
                          <p:cTn id="48" fill="hold">
                            <p:stCondLst>
                              <p:cond delay="4500"/>
                            </p:stCondLst>
                            <p:childTnLst>
                              <p:par>
                                <p:cTn id="49" presetID="2" presetClass="entr" presetSubtype="8" fill="hold" grpId="0" nodeType="afterEffect">
                                  <p:stCondLst>
                                    <p:cond delay="0"/>
                                  </p:stCondLst>
                                  <p:childTnLst>
                                    <p:set>
                                      <p:cBhvr>
                                        <p:cTn id="50" dur="1" fill="hold">
                                          <p:stCondLst>
                                            <p:cond delay="0"/>
                                          </p:stCondLst>
                                        </p:cTn>
                                        <p:tgtEl>
                                          <p:spTgt spid="43"/>
                                        </p:tgtEl>
                                        <p:attrNameLst>
                                          <p:attrName>style.visibility</p:attrName>
                                        </p:attrNameLst>
                                      </p:cBhvr>
                                      <p:to>
                                        <p:strVal val="visible"/>
                                      </p:to>
                                    </p:set>
                                    <p:anim calcmode="lin" valueType="num">
                                      <p:cBhvr additive="base">
                                        <p:cTn id="51" dur="500" fill="hold"/>
                                        <p:tgtEl>
                                          <p:spTgt spid="43"/>
                                        </p:tgtEl>
                                        <p:attrNameLst>
                                          <p:attrName>ppt_x</p:attrName>
                                        </p:attrNameLst>
                                      </p:cBhvr>
                                      <p:tavLst>
                                        <p:tav tm="0">
                                          <p:val>
                                            <p:strVal val="0-#ppt_w/2"/>
                                          </p:val>
                                        </p:tav>
                                        <p:tav tm="100000">
                                          <p:val>
                                            <p:strVal val="#ppt_x"/>
                                          </p:val>
                                        </p:tav>
                                      </p:tavLst>
                                    </p:anim>
                                    <p:anim calcmode="lin" valueType="num">
                                      <p:cBhvr additive="base">
                                        <p:cTn id="52" dur="500" fill="hold"/>
                                        <p:tgtEl>
                                          <p:spTgt spid="43"/>
                                        </p:tgtEl>
                                        <p:attrNameLst>
                                          <p:attrName>ppt_y</p:attrName>
                                        </p:attrNameLst>
                                      </p:cBhvr>
                                      <p:tavLst>
                                        <p:tav tm="0">
                                          <p:val>
                                            <p:strVal val="#ppt_y"/>
                                          </p:val>
                                        </p:tav>
                                        <p:tav tm="100000">
                                          <p:val>
                                            <p:strVal val="#ppt_y"/>
                                          </p:val>
                                        </p:tav>
                                      </p:tavLst>
                                    </p:anim>
                                  </p:childTnLst>
                                </p:cTn>
                              </p:par>
                            </p:childTnLst>
                          </p:cTn>
                        </p:par>
                        <p:par>
                          <p:cTn id="53" fill="hold">
                            <p:stCondLst>
                              <p:cond delay="5000"/>
                            </p:stCondLst>
                            <p:childTnLst>
                              <p:par>
                                <p:cTn id="54" presetID="2" presetClass="entr" presetSubtype="8" fill="hold" grpId="0" nodeType="afterEffect">
                                  <p:stCondLst>
                                    <p:cond delay="0"/>
                                  </p:stCondLst>
                                  <p:childTnLst>
                                    <p:set>
                                      <p:cBhvr>
                                        <p:cTn id="55" dur="1" fill="hold">
                                          <p:stCondLst>
                                            <p:cond delay="0"/>
                                          </p:stCondLst>
                                        </p:cTn>
                                        <p:tgtEl>
                                          <p:spTgt spid="44"/>
                                        </p:tgtEl>
                                        <p:attrNameLst>
                                          <p:attrName>style.visibility</p:attrName>
                                        </p:attrNameLst>
                                      </p:cBhvr>
                                      <p:to>
                                        <p:strVal val="visible"/>
                                      </p:to>
                                    </p:set>
                                    <p:anim calcmode="lin" valueType="num">
                                      <p:cBhvr additive="base">
                                        <p:cTn id="56" dur="500" fill="hold"/>
                                        <p:tgtEl>
                                          <p:spTgt spid="44"/>
                                        </p:tgtEl>
                                        <p:attrNameLst>
                                          <p:attrName>ppt_x</p:attrName>
                                        </p:attrNameLst>
                                      </p:cBhvr>
                                      <p:tavLst>
                                        <p:tav tm="0">
                                          <p:val>
                                            <p:strVal val="0-#ppt_w/2"/>
                                          </p:val>
                                        </p:tav>
                                        <p:tav tm="100000">
                                          <p:val>
                                            <p:strVal val="#ppt_x"/>
                                          </p:val>
                                        </p:tav>
                                      </p:tavLst>
                                    </p:anim>
                                    <p:anim calcmode="lin" valueType="num">
                                      <p:cBhvr additive="base">
                                        <p:cTn id="57" dur="500" fill="hold"/>
                                        <p:tgtEl>
                                          <p:spTgt spid="44"/>
                                        </p:tgtEl>
                                        <p:attrNameLst>
                                          <p:attrName>ppt_y</p:attrName>
                                        </p:attrNameLst>
                                      </p:cBhvr>
                                      <p:tavLst>
                                        <p:tav tm="0">
                                          <p:val>
                                            <p:strVal val="#ppt_y"/>
                                          </p:val>
                                        </p:tav>
                                        <p:tav tm="100000">
                                          <p:val>
                                            <p:strVal val="#ppt_y"/>
                                          </p:val>
                                        </p:tav>
                                      </p:tavLst>
                                    </p:anim>
                                  </p:childTnLst>
                                </p:cTn>
                              </p:par>
                            </p:childTnLst>
                          </p:cTn>
                        </p:par>
                        <p:par>
                          <p:cTn id="58" fill="hold">
                            <p:stCondLst>
                              <p:cond delay="5500"/>
                            </p:stCondLst>
                            <p:childTnLst>
                              <p:par>
                                <p:cTn id="59" presetID="2" presetClass="entr" presetSubtype="8" fill="hold" grpId="0" nodeType="afterEffect">
                                  <p:stCondLst>
                                    <p:cond delay="0"/>
                                  </p:stCondLst>
                                  <p:childTnLst>
                                    <p:set>
                                      <p:cBhvr>
                                        <p:cTn id="60" dur="1" fill="hold">
                                          <p:stCondLst>
                                            <p:cond delay="0"/>
                                          </p:stCondLst>
                                        </p:cTn>
                                        <p:tgtEl>
                                          <p:spTgt spid="45"/>
                                        </p:tgtEl>
                                        <p:attrNameLst>
                                          <p:attrName>style.visibility</p:attrName>
                                        </p:attrNameLst>
                                      </p:cBhvr>
                                      <p:to>
                                        <p:strVal val="visible"/>
                                      </p:to>
                                    </p:set>
                                    <p:anim calcmode="lin" valueType="num">
                                      <p:cBhvr additive="base">
                                        <p:cTn id="61" dur="500" fill="hold"/>
                                        <p:tgtEl>
                                          <p:spTgt spid="45"/>
                                        </p:tgtEl>
                                        <p:attrNameLst>
                                          <p:attrName>ppt_x</p:attrName>
                                        </p:attrNameLst>
                                      </p:cBhvr>
                                      <p:tavLst>
                                        <p:tav tm="0">
                                          <p:val>
                                            <p:strVal val="0-#ppt_w/2"/>
                                          </p:val>
                                        </p:tav>
                                        <p:tav tm="100000">
                                          <p:val>
                                            <p:strVal val="#ppt_x"/>
                                          </p:val>
                                        </p:tav>
                                      </p:tavLst>
                                    </p:anim>
                                    <p:anim calcmode="lin" valueType="num">
                                      <p:cBhvr additive="base">
                                        <p:cTn id="62" dur="500" fill="hold"/>
                                        <p:tgtEl>
                                          <p:spTgt spid="45"/>
                                        </p:tgtEl>
                                        <p:attrNameLst>
                                          <p:attrName>ppt_y</p:attrName>
                                        </p:attrNameLst>
                                      </p:cBhvr>
                                      <p:tavLst>
                                        <p:tav tm="0">
                                          <p:val>
                                            <p:strVal val="#ppt_y"/>
                                          </p:val>
                                        </p:tav>
                                        <p:tav tm="100000">
                                          <p:val>
                                            <p:strVal val="#ppt_y"/>
                                          </p:val>
                                        </p:tav>
                                      </p:tavLst>
                                    </p:anim>
                                  </p:childTnLst>
                                </p:cTn>
                              </p:par>
                              <p:par>
                                <p:cTn id="63" presetID="2" presetClass="entr" presetSubtype="8" fill="hold" nodeType="withEffect">
                                  <p:stCondLst>
                                    <p:cond delay="0"/>
                                  </p:stCondLst>
                                  <p:childTnLst>
                                    <p:set>
                                      <p:cBhvr>
                                        <p:cTn id="64" dur="1" fill="hold">
                                          <p:stCondLst>
                                            <p:cond delay="0"/>
                                          </p:stCondLst>
                                        </p:cTn>
                                        <p:tgtEl>
                                          <p:spTgt spid="46"/>
                                        </p:tgtEl>
                                        <p:attrNameLst>
                                          <p:attrName>style.visibility</p:attrName>
                                        </p:attrNameLst>
                                      </p:cBhvr>
                                      <p:to>
                                        <p:strVal val="visible"/>
                                      </p:to>
                                    </p:set>
                                    <p:anim calcmode="lin" valueType="num">
                                      <p:cBhvr additive="base">
                                        <p:cTn id="65" dur="500" fill="hold"/>
                                        <p:tgtEl>
                                          <p:spTgt spid="46"/>
                                        </p:tgtEl>
                                        <p:attrNameLst>
                                          <p:attrName>ppt_x</p:attrName>
                                        </p:attrNameLst>
                                      </p:cBhvr>
                                      <p:tavLst>
                                        <p:tav tm="0">
                                          <p:val>
                                            <p:strVal val="0-#ppt_w/2"/>
                                          </p:val>
                                        </p:tav>
                                        <p:tav tm="100000">
                                          <p:val>
                                            <p:strVal val="#ppt_x"/>
                                          </p:val>
                                        </p:tav>
                                      </p:tavLst>
                                    </p:anim>
                                    <p:anim calcmode="lin" valueType="num">
                                      <p:cBhvr additive="base">
                                        <p:cTn id="66" dur="500" fill="hold"/>
                                        <p:tgtEl>
                                          <p:spTgt spid="46"/>
                                        </p:tgtEl>
                                        <p:attrNameLst>
                                          <p:attrName>ppt_y</p:attrName>
                                        </p:attrNameLst>
                                      </p:cBhvr>
                                      <p:tavLst>
                                        <p:tav tm="0">
                                          <p:val>
                                            <p:strVal val="#ppt_y"/>
                                          </p:val>
                                        </p:tav>
                                        <p:tav tm="100000">
                                          <p:val>
                                            <p:strVal val="#ppt_y"/>
                                          </p:val>
                                        </p:tav>
                                      </p:tavLst>
                                    </p:anim>
                                  </p:childTnLst>
                                </p:cTn>
                              </p:par>
                            </p:childTnLst>
                          </p:cTn>
                        </p:par>
                        <p:par>
                          <p:cTn id="67" fill="hold">
                            <p:stCondLst>
                              <p:cond delay="6000"/>
                            </p:stCondLst>
                            <p:childTnLst>
                              <p:par>
                                <p:cTn id="68" presetID="14" presetClass="entr" presetSubtype="10" fill="hold" grpId="0" nodeType="afterEffect">
                                  <p:stCondLst>
                                    <p:cond delay="0"/>
                                  </p:stCondLst>
                                  <p:iterate type="lt">
                                    <p:tmPct val="30000"/>
                                  </p:iterate>
                                  <p:childTnLst>
                                    <p:set>
                                      <p:cBhvr>
                                        <p:cTn id="69" dur="1" fill="hold">
                                          <p:stCondLst>
                                            <p:cond delay="0"/>
                                          </p:stCondLst>
                                        </p:cTn>
                                        <p:tgtEl>
                                          <p:spTgt spid="24"/>
                                        </p:tgtEl>
                                        <p:attrNameLst>
                                          <p:attrName>style.visibility</p:attrName>
                                        </p:attrNameLst>
                                      </p:cBhvr>
                                      <p:to>
                                        <p:strVal val="visible"/>
                                      </p:to>
                                    </p:set>
                                    <p:animEffect transition="in" filter="randombar(horizontal)">
                                      <p:cBhvr>
                                        <p:cTn id="70" dur="500"/>
                                        <p:tgtEl>
                                          <p:spTgt spid="24"/>
                                        </p:tgtEl>
                                      </p:cBhvr>
                                    </p:animEffect>
                                  </p:childTnLst>
                                </p:cTn>
                              </p:par>
                            </p:childTnLst>
                          </p:cTn>
                        </p:par>
                        <p:par>
                          <p:cTn id="71" fill="hold">
                            <p:stCondLst>
                              <p:cond delay="6250"/>
                            </p:stCondLst>
                            <p:childTnLst>
                              <p:par>
                                <p:cTn id="72" presetID="16" presetClass="entr" presetSubtype="21" fill="hold" nodeType="afterEffect">
                                  <p:stCondLst>
                                    <p:cond delay="0"/>
                                  </p:stCondLst>
                                  <p:childTnLst>
                                    <p:set>
                                      <p:cBhvr>
                                        <p:cTn id="73" dur="1" fill="hold">
                                          <p:stCondLst>
                                            <p:cond delay="0"/>
                                          </p:stCondLst>
                                        </p:cTn>
                                        <p:tgtEl>
                                          <p:spTgt spid="26"/>
                                        </p:tgtEl>
                                        <p:attrNameLst>
                                          <p:attrName>style.visibility</p:attrName>
                                        </p:attrNameLst>
                                      </p:cBhvr>
                                      <p:to>
                                        <p:strVal val="visible"/>
                                      </p:to>
                                    </p:set>
                                    <p:animEffect transition="in" filter="barn(inVertical)">
                                      <p:cBhvr>
                                        <p:cTn id="74" dur="500"/>
                                        <p:tgtEl>
                                          <p:spTgt spid="26"/>
                                        </p:tgtEl>
                                      </p:cBhvr>
                                    </p:animEffect>
                                  </p:childTnLst>
                                </p:cTn>
                              </p:par>
                              <p:par>
                                <p:cTn id="75" presetID="12" presetClass="entr" presetSubtype="4" fill="hold" grpId="0" nodeType="withEffect">
                                  <p:stCondLst>
                                    <p:cond delay="1000"/>
                                  </p:stCondLst>
                                  <p:childTnLst>
                                    <p:set>
                                      <p:cBhvr>
                                        <p:cTn id="76" dur="1" fill="hold">
                                          <p:stCondLst>
                                            <p:cond delay="0"/>
                                          </p:stCondLst>
                                        </p:cTn>
                                        <p:tgtEl>
                                          <p:spTgt spid="29"/>
                                        </p:tgtEl>
                                        <p:attrNameLst>
                                          <p:attrName>style.visibility</p:attrName>
                                        </p:attrNameLst>
                                      </p:cBhvr>
                                      <p:to>
                                        <p:strVal val="visible"/>
                                      </p:to>
                                    </p:set>
                                    <p:anim calcmode="lin" valueType="num">
                                      <p:cBhvr additive="base">
                                        <p:cTn id="77" dur="500"/>
                                        <p:tgtEl>
                                          <p:spTgt spid="29"/>
                                        </p:tgtEl>
                                        <p:attrNameLst>
                                          <p:attrName>ppt_y</p:attrName>
                                        </p:attrNameLst>
                                      </p:cBhvr>
                                      <p:tavLst>
                                        <p:tav tm="0">
                                          <p:val>
                                            <p:strVal val="#ppt_y+#ppt_h*1.125000"/>
                                          </p:val>
                                        </p:tav>
                                        <p:tav tm="100000">
                                          <p:val>
                                            <p:strVal val="#ppt_y"/>
                                          </p:val>
                                        </p:tav>
                                      </p:tavLst>
                                    </p:anim>
                                    <p:animEffect transition="in" filter="wipe(up)">
                                      <p:cBhvr>
                                        <p:cTn id="78" dur="500"/>
                                        <p:tgtEl>
                                          <p:spTgt spid="29"/>
                                        </p:tgtEl>
                                      </p:cBhvr>
                                    </p:animEffect>
                                  </p:childTnLst>
                                </p:cTn>
                              </p:par>
                              <p:par>
                                <p:cTn id="79" presetID="12" presetClass="entr" presetSubtype="4" fill="hold" grpId="0" nodeType="withEffect">
                                  <p:stCondLst>
                                    <p:cond delay="1000"/>
                                  </p:stCondLst>
                                  <p:childTnLst>
                                    <p:set>
                                      <p:cBhvr>
                                        <p:cTn id="80" dur="1" fill="hold">
                                          <p:stCondLst>
                                            <p:cond delay="0"/>
                                          </p:stCondLst>
                                        </p:cTn>
                                        <p:tgtEl>
                                          <p:spTgt spid="43019"/>
                                        </p:tgtEl>
                                        <p:attrNameLst>
                                          <p:attrName>style.visibility</p:attrName>
                                        </p:attrNameLst>
                                      </p:cBhvr>
                                      <p:to>
                                        <p:strVal val="visible"/>
                                      </p:to>
                                    </p:set>
                                    <p:anim calcmode="lin" valueType="num">
                                      <p:cBhvr additive="base">
                                        <p:cTn id="81" dur="500"/>
                                        <p:tgtEl>
                                          <p:spTgt spid="43019"/>
                                        </p:tgtEl>
                                        <p:attrNameLst>
                                          <p:attrName>ppt_y</p:attrName>
                                        </p:attrNameLst>
                                      </p:cBhvr>
                                      <p:tavLst>
                                        <p:tav tm="0">
                                          <p:val>
                                            <p:strVal val="#ppt_y+#ppt_h*1.125000"/>
                                          </p:val>
                                        </p:tav>
                                        <p:tav tm="100000">
                                          <p:val>
                                            <p:strVal val="#ppt_y"/>
                                          </p:val>
                                        </p:tav>
                                      </p:tavLst>
                                    </p:anim>
                                    <p:animEffect transition="in" filter="wipe(up)">
                                      <p:cBhvr>
                                        <p:cTn id="82" dur="500"/>
                                        <p:tgtEl>
                                          <p:spTgt spid="430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14" grpId="0" animBg="1"/>
      <p:bldP spid="15" grpId="0" animBg="1"/>
      <p:bldP spid="17" grpId="0"/>
      <p:bldP spid="24" grpId="0"/>
      <p:bldP spid="29" grpId="0"/>
      <p:bldP spid="43019" grpId="0"/>
      <p:bldP spid="43" grpId="0" animBg="1"/>
      <p:bldP spid="44" grpId="0" animBg="1"/>
      <p:bldP spid="45" grpId="0" animBg="1"/>
      <p:bldP spid="47"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1" name="矩形 140"/>
          <p:cNvSpPr/>
          <p:nvPr/>
        </p:nvSpPr>
        <p:spPr>
          <a:xfrm>
            <a:off x="190550" y="2348880"/>
            <a:ext cx="11999863" cy="2338387"/>
          </a:xfrm>
          <a:prstGeom prst="rect">
            <a:avLst/>
          </a:prstGeom>
          <a:gradFill flip="none" rotWithShape="1">
            <a:gsLst>
              <a:gs pos="0">
                <a:srgbClr val="F79646"/>
              </a:gs>
              <a:gs pos="21000">
                <a:srgbClr val="F79646"/>
              </a:gs>
            </a:gsLst>
            <a:lin ang="7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46" name="TextBox 64"/>
          <p:cNvSpPr>
            <a:spLocks noChangeArrowheads="1"/>
          </p:cNvSpPr>
          <p:nvPr/>
        </p:nvSpPr>
        <p:spPr bwMode="auto">
          <a:xfrm>
            <a:off x="4727054" y="2996952"/>
            <a:ext cx="6445995" cy="923330"/>
          </a:xfrm>
          <a:prstGeom prst="rect">
            <a:avLst/>
          </a:prstGeom>
          <a:noFill/>
          <a:ln w="9525">
            <a:noFill/>
            <a:miter lim="800000"/>
          </a:ln>
        </p:spPr>
        <p:txBody>
          <a:bodyPr wrap="none" anchor="ctr">
            <a:spAutoFit/>
          </a:bodyPr>
          <a:lstStyle/>
          <a:p>
            <a:pPr algn="ctr" eaLnBrk="0" hangingPunct="0"/>
            <a:r>
              <a:rPr lang="zh-CN" altLang="zh-CN" sz="5400" dirty="0" smtClean="0">
                <a:solidFill>
                  <a:schemeClr val="bg1"/>
                </a:solidFill>
                <a:latin typeface="微软雅黑" panose="020B0503020204020204" pitchFamily="34" charset="-122"/>
                <a:ea typeface="微软雅黑" panose="020B0503020204020204" pitchFamily="34" charset="-122"/>
                <a:sym typeface="Arial" panose="020B0604020202020204" pitchFamily="34" charset="0"/>
              </a:rPr>
              <a:t>销售与收款循环审计</a:t>
            </a:r>
            <a:endParaRPr lang="zh-CN" altLang="en-US" sz="5400" dirty="0" smtClean="0">
              <a:solidFill>
                <a:schemeClr val="bg1"/>
              </a:solidFill>
              <a:latin typeface="微软雅黑" panose="020B0503020204020204" pitchFamily="34" charset="-122"/>
              <a:ea typeface="微软雅黑" panose="020B0503020204020204" pitchFamily="34" charset="-122"/>
              <a:sym typeface="Arial" panose="020B0604020202020204" pitchFamily="34" charset="0"/>
            </a:endParaRPr>
          </a:p>
        </p:txBody>
      </p:sp>
      <p:cxnSp>
        <p:nvCxnSpPr>
          <p:cNvPr id="147" name="直接连接符 146"/>
          <p:cNvCxnSpPr/>
          <p:nvPr/>
        </p:nvCxnSpPr>
        <p:spPr>
          <a:xfrm>
            <a:off x="4654550" y="2835275"/>
            <a:ext cx="0" cy="1295400"/>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sp>
        <p:nvSpPr>
          <p:cNvPr id="2" name="矩形 1"/>
          <p:cNvSpPr>
            <a:spLocks noChangeAspect="1"/>
          </p:cNvSpPr>
          <p:nvPr/>
        </p:nvSpPr>
        <p:spPr>
          <a:xfrm>
            <a:off x="622598" y="2852936"/>
            <a:ext cx="3548062" cy="1216025"/>
          </a:xfrm>
          <a:prstGeom prst="rect">
            <a:avLst/>
          </a:prstGeom>
          <a:gradFill flip="none" rotWithShape="1">
            <a:gsLst>
              <a:gs pos="0">
                <a:srgbClr val="F79646"/>
              </a:gs>
              <a:gs pos="100000">
                <a:srgbClr val="F79646"/>
              </a:gs>
            </a:gsLst>
            <a:lin ang="7200000" scaled="0"/>
            <a:tileRect/>
          </a:gra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bg1"/>
              </a:solidFill>
            </a:endParaRPr>
          </a:p>
        </p:txBody>
      </p:sp>
      <p:sp>
        <p:nvSpPr>
          <p:cNvPr id="5" name="文本框 4"/>
          <p:cNvSpPr txBox="1">
            <a:spLocks noChangeArrowheads="1"/>
          </p:cNvSpPr>
          <p:nvPr/>
        </p:nvSpPr>
        <p:spPr bwMode="auto">
          <a:xfrm>
            <a:off x="604838" y="3067050"/>
            <a:ext cx="3548062" cy="923330"/>
          </a:xfrm>
          <a:prstGeom prst="rect">
            <a:avLst/>
          </a:prstGeom>
          <a:noFill/>
          <a:ln w="9525">
            <a:noFill/>
            <a:miter lim="800000"/>
          </a:ln>
        </p:spPr>
        <p:txBody>
          <a:bodyPr>
            <a:spAutoFit/>
          </a:bodyPr>
          <a:lstStyle/>
          <a:p>
            <a:pPr algn="ctr"/>
            <a:r>
              <a:rPr lang="zh-CN" altLang="zh-CN" sz="5400" dirty="0" smtClean="0">
                <a:solidFill>
                  <a:schemeClr val="bg1"/>
                </a:solidFill>
                <a:latin typeface="微软雅黑" panose="020B0503020204020204" pitchFamily="34" charset="-122"/>
                <a:ea typeface="微软雅黑" panose="020B0503020204020204" pitchFamily="34" charset="-122"/>
                <a:sym typeface="Arial" panose="020B0604020202020204" pitchFamily="34" charset="0"/>
              </a:rPr>
              <a:t>项目十</a:t>
            </a:r>
            <a:endParaRPr lang="zh-CN" altLang="en-US" sz="5400" dirty="0">
              <a:solidFill>
                <a:schemeClr val="bg1"/>
              </a:solidFill>
              <a:latin typeface="微软雅黑" panose="020B0503020204020204" pitchFamily="34" charset="-122"/>
              <a:ea typeface="微软雅黑" panose="020B0503020204020204" pitchFamily="34" charset="-122"/>
              <a:sym typeface="Arial" panose="020B0604020202020204" pitchFamily="34" charset="0"/>
            </a:endParaRPr>
          </a:p>
        </p:txBody>
      </p: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41"/>
                                        </p:tgtEl>
                                        <p:attrNameLst>
                                          <p:attrName>style.visibility</p:attrName>
                                        </p:attrNameLst>
                                      </p:cBhvr>
                                      <p:to>
                                        <p:strVal val="visible"/>
                                      </p:to>
                                    </p:set>
                                    <p:animEffect transition="in" filter="wipe(left)">
                                      <p:cBhvr>
                                        <p:cTn id="7" dur="500"/>
                                        <p:tgtEl>
                                          <p:spTgt spid="141"/>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p:cTn id="11" dur="500" fill="hold"/>
                                        <p:tgtEl>
                                          <p:spTgt spid="2"/>
                                        </p:tgtEl>
                                        <p:attrNameLst>
                                          <p:attrName>ppt_w</p:attrName>
                                        </p:attrNameLst>
                                      </p:cBhvr>
                                      <p:tavLst>
                                        <p:tav tm="0">
                                          <p:val>
                                            <p:fltVal val="0"/>
                                          </p:val>
                                        </p:tav>
                                        <p:tav tm="100000">
                                          <p:val>
                                            <p:strVal val="#ppt_w"/>
                                          </p:val>
                                        </p:tav>
                                      </p:tavLst>
                                    </p:anim>
                                    <p:anim calcmode="lin" valueType="num">
                                      <p:cBhvr>
                                        <p:cTn id="12" dur="500" fill="hold"/>
                                        <p:tgtEl>
                                          <p:spTgt spid="2"/>
                                        </p:tgtEl>
                                        <p:attrNameLst>
                                          <p:attrName>ppt_h</p:attrName>
                                        </p:attrNameLst>
                                      </p:cBhvr>
                                      <p:tavLst>
                                        <p:tav tm="0">
                                          <p:val>
                                            <p:fltVal val="0"/>
                                          </p:val>
                                        </p:tav>
                                        <p:tav tm="100000">
                                          <p:val>
                                            <p:strVal val="#ppt_h"/>
                                          </p:val>
                                        </p:tav>
                                      </p:tavLst>
                                    </p:anim>
                                    <p:animEffect transition="in" filter="fade">
                                      <p:cBhvr>
                                        <p:cTn id="13" dur="500"/>
                                        <p:tgtEl>
                                          <p:spTgt spid="2"/>
                                        </p:tgtEl>
                                      </p:cBhvr>
                                    </p:animEffect>
                                  </p:childTnLst>
                                </p:cTn>
                              </p:par>
                            </p:childTnLst>
                          </p:cTn>
                        </p:par>
                        <p:par>
                          <p:cTn id="14" fill="hold">
                            <p:stCondLst>
                              <p:cond delay="1000"/>
                            </p:stCondLst>
                            <p:childTnLst>
                              <p:par>
                                <p:cTn id="15" presetID="23" presetClass="entr" presetSubtype="272" fill="hold" grpId="0" nodeType="afterEffect">
                                  <p:stCondLst>
                                    <p:cond delay="0"/>
                                  </p:stCondLst>
                                  <p:childTnLst>
                                    <p:set>
                                      <p:cBhvr>
                                        <p:cTn id="16" dur="1" fill="hold">
                                          <p:stCondLst>
                                            <p:cond delay="0"/>
                                          </p:stCondLst>
                                        </p:cTn>
                                        <p:tgtEl>
                                          <p:spTgt spid="5"/>
                                        </p:tgtEl>
                                        <p:attrNameLst>
                                          <p:attrName>style.visibility</p:attrName>
                                        </p:attrNameLst>
                                      </p:cBhvr>
                                      <p:to>
                                        <p:strVal val="visible"/>
                                      </p:to>
                                    </p:set>
                                    <p:anim calcmode="lin" valueType="num">
                                      <p:cBhvr>
                                        <p:cTn id="17" dur="500" fill="hold"/>
                                        <p:tgtEl>
                                          <p:spTgt spid="5"/>
                                        </p:tgtEl>
                                        <p:attrNameLst>
                                          <p:attrName>ppt_w</p:attrName>
                                        </p:attrNameLst>
                                      </p:cBhvr>
                                      <p:tavLst>
                                        <p:tav tm="0">
                                          <p:val>
                                            <p:strVal val="2/3*#ppt_w"/>
                                          </p:val>
                                        </p:tav>
                                        <p:tav tm="100000">
                                          <p:val>
                                            <p:strVal val="#ppt_w"/>
                                          </p:val>
                                        </p:tav>
                                      </p:tavLst>
                                    </p:anim>
                                    <p:anim calcmode="lin" valueType="num">
                                      <p:cBhvr>
                                        <p:cTn id="18" dur="500" fill="hold"/>
                                        <p:tgtEl>
                                          <p:spTgt spid="5"/>
                                        </p:tgtEl>
                                        <p:attrNameLst>
                                          <p:attrName>ppt_h</p:attrName>
                                        </p:attrNameLst>
                                      </p:cBhvr>
                                      <p:tavLst>
                                        <p:tav tm="0">
                                          <p:val>
                                            <p:strVal val="2/3*#ppt_h"/>
                                          </p:val>
                                        </p:tav>
                                        <p:tav tm="100000">
                                          <p:val>
                                            <p:strVal val="#ppt_h"/>
                                          </p:val>
                                        </p:tav>
                                      </p:tavLst>
                                    </p:anim>
                                  </p:childTnLst>
                                </p:cTn>
                              </p:par>
                            </p:childTnLst>
                          </p:cTn>
                        </p:par>
                        <p:par>
                          <p:cTn id="19" fill="hold">
                            <p:stCondLst>
                              <p:cond delay="1500"/>
                            </p:stCondLst>
                            <p:childTnLst>
                              <p:par>
                                <p:cTn id="20" presetID="53" presetClass="entr" presetSubtype="16" fill="hold" grpId="0" nodeType="afterEffect">
                                  <p:stCondLst>
                                    <p:cond delay="0"/>
                                  </p:stCondLst>
                                  <p:childTnLst>
                                    <p:set>
                                      <p:cBhvr>
                                        <p:cTn id="21" dur="1" fill="hold">
                                          <p:stCondLst>
                                            <p:cond delay="0"/>
                                          </p:stCondLst>
                                        </p:cTn>
                                        <p:tgtEl>
                                          <p:spTgt spid="146"/>
                                        </p:tgtEl>
                                        <p:attrNameLst>
                                          <p:attrName>style.visibility</p:attrName>
                                        </p:attrNameLst>
                                      </p:cBhvr>
                                      <p:to>
                                        <p:strVal val="visible"/>
                                      </p:to>
                                    </p:set>
                                    <p:anim calcmode="lin" valueType="num">
                                      <p:cBhvr>
                                        <p:cTn id="22" dur="500" fill="hold"/>
                                        <p:tgtEl>
                                          <p:spTgt spid="146"/>
                                        </p:tgtEl>
                                        <p:attrNameLst>
                                          <p:attrName>ppt_w</p:attrName>
                                        </p:attrNameLst>
                                      </p:cBhvr>
                                      <p:tavLst>
                                        <p:tav tm="0">
                                          <p:val>
                                            <p:fltVal val="0"/>
                                          </p:val>
                                        </p:tav>
                                        <p:tav tm="100000">
                                          <p:val>
                                            <p:strVal val="#ppt_w"/>
                                          </p:val>
                                        </p:tav>
                                      </p:tavLst>
                                    </p:anim>
                                    <p:anim calcmode="lin" valueType="num">
                                      <p:cBhvr>
                                        <p:cTn id="23" dur="500" fill="hold"/>
                                        <p:tgtEl>
                                          <p:spTgt spid="146"/>
                                        </p:tgtEl>
                                        <p:attrNameLst>
                                          <p:attrName>ppt_h</p:attrName>
                                        </p:attrNameLst>
                                      </p:cBhvr>
                                      <p:tavLst>
                                        <p:tav tm="0">
                                          <p:val>
                                            <p:fltVal val="0"/>
                                          </p:val>
                                        </p:tav>
                                        <p:tav tm="100000">
                                          <p:val>
                                            <p:strVal val="#ppt_h"/>
                                          </p:val>
                                        </p:tav>
                                      </p:tavLst>
                                    </p:anim>
                                    <p:animEffect transition="in" filter="fade">
                                      <p:cBhvr>
                                        <p:cTn id="24" dur="500"/>
                                        <p:tgtEl>
                                          <p:spTgt spid="146"/>
                                        </p:tgtEl>
                                      </p:cBhvr>
                                    </p:animEffect>
                                  </p:childTnLst>
                                </p:cTn>
                              </p:par>
                            </p:childTnLst>
                          </p:cTn>
                        </p:par>
                        <p:par>
                          <p:cTn id="25" fill="hold">
                            <p:stCondLst>
                              <p:cond delay="2000"/>
                            </p:stCondLst>
                            <p:childTnLst>
                              <p:par>
                                <p:cTn id="26" presetID="16" presetClass="entr" presetSubtype="42" fill="hold" nodeType="afterEffect">
                                  <p:stCondLst>
                                    <p:cond delay="0"/>
                                  </p:stCondLst>
                                  <p:childTnLst>
                                    <p:set>
                                      <p:cBhvr>
                                        <p:cTn id="27" dur="1" fill="hold">
                                          <p:stCondLst>
                                            <p:cond delay="0"/>
                                          </p:stCondLst>
                                        </p:cTn>
                                        <p:tgtEl>
                                          <p:spTgt spid="147"/>
                                        </p:tgtEl>
                                        <p:attrNameLst>
                                          <p:attrName>style.visibility</p:attrName>
                                        </p:attrNameLst>
                                      </p:cBhvr>
                                      <p:to>
                                        <p:strVal val="visible"/>
                                      </p:to>
                                    </p:set>
                                    <p:animEffect transition="in" filter="barn(outHorizontal)">
                                      <p:cBhvr>
                                        <p:cTn id="28" dur="1000"/>
                                        <p:tgtEl>
                                          <p:spTgt spid="1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1" grpId="0" bldLvl="0" animBg="1"/>
      <p:bldP spid="146" grpId="0"/>
      <p:bldP spid="2" grpId="0" bldLvl="0" animBg="1"/>
      <p:bldP spid="5"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1" name="矩形 140"/>
          <p:cNvSpPr/>
          <p:nvPr/>
        </p:nvSpPr>
        <p:spPr>
          <a:xfrm>
            <a:off x="0" y="-34925"/>
            <a:ext cx="3884613" cy="6892925"/>
          </a:xfrm>
          <a:prstGeom prst="rect">
            <a:avLst/>
          </a:prstGeom>
          <a:gradFill flip="none" rotWithShape="1">
            <a:gsLst>
              <a:gs pos="0">
                <a:srgbClr val="F79646"/>
              </a:gs>
              <a:gs pos="100000">
                <a:srgbClr val="F79646"/>
              </a:gs>
            </a:gsLst>
            <a:lin ang="7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42" name="TextBox 59"/>
          <p:cNvSpPr>
            <a:spLocks noChangeArrowheads="1"/>
          </p:cNvSpPr>
          <p:nvPr/>
        </p:nvSpPr>
        <p:spPr bwMode="auto">
          <a:xfrm flipH="1">
            <a:off x="0" y="2441575"/>
            <a:ext cx="3884613" cy="1938338"/>
          </a:xfrm>
          <a:prstGeom prst="rect">
            <a:avLst/>
          </a:prstGeom>
          <a:noFill/>
          <a:ln w="9525">
            <a:noFill/>
            <a:miter lim="800000"/>
          </a:ln>
        </p:spPr>
        <p:txBody>
          <a:bodyPr>
            <a:spAutoFit/>
          </a:bodyPr>
          <a:lstStyle/>
          <a:p>
            <a:pPr algn="ctr" eaLnBrk="0" hangingPunct="0"/>
            <a:r>
              <a:rPr lang="zh-CN" altLang="en-US" sz="6000" b="1">
                <a:solidFill>
                  <a:schemeClr val="bg1"/>
                </a:solidFill>
                <a:latin typeface="微软雅黑" panose="020B0503020204020204" pitchFamily="34" charset="-122"/>
                <a:ea typeface="微软雅黑" panose="020B0503020204020204" pitchFamily="34" charset="-122"/>
                <a:cs typeface="Arial Unicode MS" panose="020B0604020202020204" charset="-122"/>
                <a:sym typeface="方正兰亭黑_GBK" panose="02000000000000000000" charset="-122"/>
              </a:rPr>
              <a:t>学习要点</a:t>
            </a:r>
            <a:endParaRPr lang="zh-CN" altLang="en-US" sz="6000" b="1">
              <a:solidFill>
                <a:schemeClr val="bg1"/>
              </a:solidFill>
              <a:latin typeface="微软雅黑" panose="020B0503020204020204" pitchFamily="34" charset="-122"/>
              <a:ea typeface="微软雅黑" panose="020B0503020204020204" pitchFamily="34" charset="-122"/>
              <a:cs typeface="Arial Unicode MS" panose="020B0604020202020204" charset="-122"/>
              <a:sym typeface="方正兰亭黑_GBK" panose="02000000000000000000" charset="-122"/>
            </a:endParaRPr>
          </a:p>
          <a:p>
            <a:pPr algn="ctr" eaLnBrk="0" hangingPunct="0"/>
            <a:r>
              <a:rPr lang="zh-CN" altLang="en-US" sz="6000" b="1">
                <a:solidFill>
                  <a:schemeClr val="bg1"/>
                </a:solidFill>
                <a:latin typeface="微软雅黑" panose="020B0503020204020204" pitchFamily="34" charset="-122"/>
                <a:ea typeface="微软雅黑" panose="020B0503020204020204" pitchFamily="34" charset="-122"/>
                <a:cs typeface="Arial Unicode MS" panose="020B0604020202020204" charset="-122"/>
                <a:sym typeface="方正兰亭黑_GBK" panose="02000000000000000000" charset="-122"/>
              </a:rPr>
              <a:t>及目标</a:t>
            </a:r>
            <a:endParaRPr lang="zh-CN" altLang="en-US" sz="6000" b="1">
              <a:solidFill>
                <a:schemeClr val="bg1"/>
              </a:solidFill>
              <a:latin typeface="微软雅黑" panose="020B0503020204020204" pitchFamily="34" charset="-122"/>
              <a:ea typeface="微软雅黑" panose="020B0503020204020204" pitchFamily="34" charset="-122"/>
              <a:cs typeface="Arial Unicode MS" panose="020B0604020202020204" charset="-122"/>
              <a:sym typeface="方正兰亭黑_GBK" panose="02000000000000000000" charset="-122"/>
            </a:endParaRPr>
          </a:p>
        </p:txBody>
      </p:sp>
      <p:grpSp>
        <p:nvGrpSpPr>
          <p:cNvPr id="50" name="组合 49"/>
          <p:cNvGrpSpPr/>
          <p:nvPr/>
        </p:nvGrpSpPr>
        <p:grpSpPr bwMode="auto">
          <a:xfrm>
            <a:off x="4889500" y="2306638"/>
            <a:ext cx="5241290" cy="555625"/>
            <a:chOff x="7701" y="3112"/>
            <a:chExt cx="8254" cy="874"/>
          </a:xfrm>
        </p:grpSpPr>
        <p:grpSp>
          <p:nvGrpSpPr>
            <p:cNvPr id="18451" name="组合 28"/>
            <p:cNvGrpSpPr/>
            <p:nvPr/>
          </p:nvGrpSpPr>
          <p:grpSpPr bwMode="auto">
            <a:xfrm>
              <a:off x="7701" y="3112"/>
              <a:ext cx="850" cy="874"/>
              <a:chOff x="7641" y="3141"/>
              <a:chExt cx="850" cy="874"/>
            </a:xfrm>
          </p:grpSpPr>
          <p:sp>
            <p:nvSpPr>
              <p:cNvPr id="18453" name="TextBox 59"/>
              <p:cNvSpPr>
                <a:spLocks noChangeArrowheads="1"/>
              </p:cNvSpPr>
              <p:nvPr/>
            </p:nvSpPr>
            <p:spPr bwMode="auto">
              <a:xfrm flipH="1">
                <a:off x="7701" y="3198"/>
                <a:ext cx="738" cy="817"/>
              </a:xfrm>
              <a:prstGeom prst="rect">
                <a:avLst/>
              </a:prstGeom>
              <a:noFill/>
              <a:ln w="9525">
                <a:noFill/>
                <a:miter lim="800000"/>
              </a:ln>
            </p:spPr>
            <p:txBody>
              <a:bodyPr>
                <a:spAutoFit/>
              </a:bodyPr>
              <a:lstStyle/>
              <a:p>
                <a:pPr algn="ctr" eaLnBrk="0" hangingPunct="0"/>
                <a:r>
                  <a:rPr lang="en-US" altLang="zh-CN" sz="2800">
                    <a:solidFill>
                      <a:srgbClr val="F79646"/>
                    </a:solidFill>
                    <a:latin typeface="Arial Unicode MS" panose="020B0604020202020204" charset="-122"/>
                    <a:ea typeface="Arial Unicode MS" panose="020B0604020202020204" charset="-122"/>
                    <a:cs typeface="Arial Unicode MS" panose="020B0604020202020204" charset="-122"/>
                    <a:sym typeface="方正兰亭黑_GBK" panose="02000000000000000000" charset="-122"/>
                  </a:rPr>
                  <a:t>2</a:t>
                </a:r>
                <a:endParaRPr lang="en-US" altLang="zh-CN" sz="2800">
                  <a:solidFill>
                    <a:srgbClr val="F79646"/>
                  </a:solidFill>
                  <a:latin typeface="Arial Unicode MS" panose="020B0604020202020204" charset="-122"/>
                  <a:ea typeface="Arial Unicode MS" panose="020B0604020202020204" charset="-122"/>
                  <a:cs typeface="Arial Unicode MS" panose="020B0604020202020204" charset="-122"/>
                  <a:sym typeface="方正兰亭黑_GBK" panose="02000000000000000000" charset="-122"/>
                </a:endParaRPr>
              </a:p>
            </p:txBody>
          </p:sp>
          <p:sp>
            <p:nvSpPr>
              <p:cNvPr id="189" name="矩形 188"/>
              <p:cNvSpPr/>
              <p:nvPr/>
            </p:nvSpPr>
            <p:spPr>
              <a:xfrm>
                <a:off x="7641" y="3141"/>
                <a:ext cx="850" cy="849"/>
              </a:xfrm>
              <a:prstGeom prst="rect">
                <a:avLst/>
              </a:prstGeom>
              <a:no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rgbClr val="F79646"/>
                  </a:solidFill>
                  <a:latin typeface="Arial Unicode MS" panose="020B0604020202020204" charset="-122"/>
                  <a:ea typeface="Arial Unicode MS" panose="020B0604020202020204" charset="-122"/>
                  <a:cs typeface="Arial Unicode MS" panose="020B0604020202020204" charset="-122"/>
                </a:endParaRPr>
              </a:p>
            </p:txBody>
          </p:sp>
        </p:grpSp>
        <p:sp>
          <p:nvSpPr>
            <p:cNvPr id="18452" name="TextBox 64"/>
            <p:cNvSpPr>
              <a:spLocks noChangeArrowheads="1"/>
            </p:cNvSpPr>
            <p:nvPr/>
          </p:nvSpPr>
          <p:spPr bwMode="auto">
            <a:xfrm>
              <a:off x="9091" y="3222"/>
              <a:ext cx="6864" cy="629"/>
            </a:xfrm>
            <a:prstGeom prst="rect">
              <a:avLst/>
            </a:prstGeom>
            <a:noFill/>
            <a:ln w="9525">
              <a:noFill/>
              <a:miter lim="800000"/>
            </a:ln>
          </p:spPr>
          <p:txBody>
            <a:bodyPr wrap="none" anchor="ctr">
              <a:spAutoFit/>
            </a:bodyPr>
            <a:lstStyle/>
            <a:p>
              <a:pPr eaLnBrk="0" hangingPunct="0"/>
              <a:r>
                <a:rPr lang="zh-CN" altLang="zh-CN" sz="2000" dirty="0" smtClean="0">
                  <a:solidFill>
                    <a:srgbClr val="FF0000"/>
                  </a:solidFill>
                </a:rPr>
                <a:t>掌握销售与收款循环主要账户的审计</a:t>
              </a:r>
              <a:r>
                <a:rPr lang="en-US" altLang="zh-CN" sz="2000" dirty="0" smtClean="0">
                  <a:solidFill>
                    <a:srgbClr val="FF0000"/>
                  </a:solidFill>
                </a:rPr>
                <a:t>;</a:t>
              </a:r>
              <a:endParaRPr lang="zh-CN" altLang="en-US" sz="2000" dirty="0">
                <a:solidFill>
                  <a:srgbClr val="FF0000"/>
                </a:solidFill>
                <a:latin typeface="微软雅黑" panose="020B0503020204020204" pitchFamily="34" charset="-122"/>
                <a:ea typeface="微软雅黑" panose="020B0503020204020204" pitchFamily="34" charset="-122"/>
                <a:sym typeface="Arial" panose="020B0604020202020204" pitchFamily="34" charset="0"/>
              </a:endParaRPr>
            </a:p>
          </p:txBody>
        </p:sp>
      </p:grpSp>
      <p:grpSp>
        <p:nvGrpSpPr>
          <p:cNvPr id="51" name="组合 50"/>
          <p:cNvGrpSpPr/>
          <p:nvPr/>
        </p:nvGrpSpPr>
        <p:grpSpPr bwMode="auto">
          <a:xfrm>
            <a:off x="4889500" y="1479550"/>
            <a:ext cx="6966772" cy="555625"/>
            <a:chOff x="7701" y="1795"/>
            <a:chExt cx="10970" cy="874"/>
          </a:xfrm>
        </p:grpSpPr>
        <p:sp>
          <p:nvSpPr>
            <p:cNvPr id="18447" name="TextBox 64"/>
            <p:cNvSpPr>
              <a:spLocks noChangeArrowheads="1"/>
            </p:cNvSpPr>
            <p:nvPr/>
          </p:nvSpPr>
          <p:spPr bwMode="auto">
            <a:xfrm>
              <a:off x="9091" y="1905"/>
              <a:ext cx="9580" cy="629"/>
            </a:xfrm>
            <a:prstGeom prst="rect">
              <a:avLst/>
            </a:prstGeom>
            <a:noFill/>
            <a:ln w="9525">
              <a:noFill/>
              <a:miter lim="800000"/>
            </a:ln>
          </p:spPr>
          <p:txBody>
            <a:bodyPr wrap="none" anchor="ctr">
              <a:spAutoFit/>
            </a:bodyPr>
            <a:lstStyle/>
            <a:p>
              <a:pPr lvl="0"/>
              <a:r>
                <a:rPr lang="zh-CN" altLang="zh-CN" sz="2000" dirty="0" smtClean="0">
                  <a:solidFill>
                    <a:srgbClr val="FF0000"/>
                  </a:solidFill>
                </a:rPr>
                <a:t>熟悉销售与收款循环的内部控制要点以及控制测试；</a:t>
              </a:r>
              <a:endParaRPr lang="zh-CN" altLang="zh-CN" sz="2000" dirty="0">
                <a:solidFill>
                  <a:srgbClr val="FF0000"/>
                </a:solidFill>
              </a:endParaRPr>
            </a:p>
          </p:txBody>
        </p:sp>
        <p:grpSp>
          <p:nvGrpSpPr>
            <p:cNvPr id="18448" name="组合 30"/>
            <p:cNvGrpSpPr/>
            <p:nvPr/>
          </p:nvGrpSpPr>
          <p:grpSpPr bwMode="auto">
            <a:xfrm>
              <a:off x="7701" y="1795"/>
              <a:ext cx="850" cy="874"/>
              <a:chOff x="7641" y="3141"/>
              <a:chExt cx="850" cy="874"/>
            </a:xfrm>
          </p:grpSpPr>
          <p:sp>
            <p:nvSpPr>
              <p:cNvPr id="18449" name="TextBox 59"/>
              <p:cNvSpPr>
                <a:spLocks noChangeArrowheads="1"/>
              </p:cNvSpPr>
              <p:nvPr/>
            </p:nvSpPr>
            <p:spPr bwMode="auto">
              <a:xfrm flipH="1">
                <a:off x="7701" y="3198"/>
                <a:ext cx="738" cy="817"/>
              </a:xfrm>
              <a:prstGeom prst="rect">
                <a:avLst/>
              </a:prstGeom>
              <a:noFill/>
              <a:ln w="9525">
                <a:noFill/>
                <a:miter lim="800000"/>
              </a:ln>
            </p:spPr>
            <p:txBody>
              <a:bodyPr>
                <a:spAutoFit/>
              </a:bodyPr>
              <a:lstStyle/>
              <a:p>
                <a:pPr algn="ctr" eaLnBrk="0" hangingPunct="0"/>
                <a:r>
                  <a:rPr lang="en-US" altLang="zh-CN" sz="2800">
                    <a:solidFill>
                      <a:srgbClr val="F79646"/>
                    </a:solidFill>
                    <a:latin typeface="Arial Unicode MS" panose="020B0604020202020204" charset="-122"/>
                    <a:ea typeface="Arial Unicode MS" panose="020B0604020202020204" charset="-122"/>
                    <a:cs typeface="Arial Unicode MS" panose="020B0604020202020204" charset="-122"/>
                    <a:sym typeface="方正兰亭黑_GBK" panose="02000000000000000000" charset="-122"/>
                  </a:rPr>
                  <a:t>1</a:t>
                </a:r>
                <a:endParaRPr lang="en-US" altLang="zh-CN" sz="2800">
                  <a:solidFill>
                    <a:srgbClr val="F79646"/>
                  </a:solidFill>
                  <a:latin typeface="Arial Unicode MS" panose="020B0604020202020204" charset="-122"/>
                  <a:ea typeface="Arial Unicode MS" panose="020B0604020202020204" charset="-122"/>
                  <a:cs typeface="Arial Unicode MS" panose="020B0604020202020204" charset="-122"/>
                  <a:sym typeface="方正兰亭黑_GBK" panose="02000000000000000000" charset="-122"/>
                </a:endParaRPr>
              </a:p>
            </p:txBody>
          </p:sp>
          <p:sp>
            <p:nvSpPr>
              <p:cNvPr id="33" name="矩形 32"/>
              <p:cNvSpPr/>
              <p:nvPr/>
            </p:nvSpPr>
            <p:spPr>
              <a:xfrm>
                <a:off x="7641" y="3141"/>
                <a:ext cx="850" cy="849"/>
              </a:xfrm>
              <a:prstGeom prst="rect">
                <a:avLst/>
              </a:prstGeom>
              <a:no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rgbClr val="F79646"/>
                  </a:solidFill>
                  <a:latin typeface="Arial Unicode MS" panose="020B0604020202020204" charset="-122"/>
                  <a:ea typeface="Arial Unicode MS" panose="020B0604020202020204" charset="-122"/>
                  <a:cs typeface="Arial Unicode MS" panose="020B0604020202020204" charset="-122"/>
                </a:endParaRPr>
              </a:p>
            </p:txBody>
          </p:sp>
        </p:grpSp>
      </p:grpSp>
      <p:grpSp>
        <p:nvGrpSpPr>
          <p:cNvPr id="49" name="组合 48"/>
          <p:cNvGrpSpPr/>
          <p:nvPr/>
        </p:nvGrpSpPr>
        <p:grpSpPr bwMode="auto">
          <a:xfrm>
            <a:off x="4889500" y="3049735"/>
            <a:ext cx="7223236" cy="708084"/>
            <a:chOff x="7701" y="4266"/>
            <a:chExt cx="11374" cy="1117"/>
          </a:xfrm>
        </p:grpSpPr>
        <p:sp>
          <p:nvSpPr>
            <p:cNvPr id="18443" name="TextBox 64"/>
            <p:cNvSpPr>
              <a:spLocks noChangeArrowheads="1"/>
            </p:cNvSpPr>
            <p:nvPr/>
          </p:nvSpPr>
          <p:spPr bwMode="auto">
            <a:xfrm>
              <a:off x="9091" y="4266"/>
              <a:ext cx="9984" cy="1117"/>
            </a:xfrm>
            <a:prstGeom prst="rect">
              <a:avLst/>
            </a:prstGeom>
            <a:noFill/>
            <a:ln w="9525">
              <a:noFill/>
              <a:miter lim="800000"/>
            </a:ln>
          </p:spPr>
          <p:txBody>
            <a:bodyPr wrap="none" anchor="ctr">
              <a:spAutoFit/>
            </a:bodyPr>
            <a:lstStyle/>
            <a:p>
              <a:pPr lvl="0"/>
              <a:r>
                <a:rPr lang="zh-CN" altLang="zh-CN" sz="2000" dirty="0" smtClean="0">
                  <a:solidFill>
                    <a:srgbClr val="FF0000"/>
                  </a:solidFill>
                </a:rPr>
                <a:t>根据被审计单位资料会进行该业务循环内部控制制度的</a:t>
              </a:r>
              <a:endParaRPr lang="en-US" altLang="zh-CN" sz="2000" dirty="0" smtClean="0">
                <a:solidFill>
                  <a:srgbClr val="FF0000"/>
                </a:solidFill>
              </a:endParaRPr>
            </a:p>
            <a:p>
              <a:pPr lvl="0"/>
              <a:r>
                <a:rPr lang="zh-CN" altLang="zh-CN" sz="2000" dirty="0" smtClean="0">
                  <a:solidFill>
                    <a:srgbClr val="FF0000"/>
                  </a:solidFill>
                </a:rPr>
                <a:t>测试；</a:t>
              </a:r>
              <a:endParaRPr lang="zh-CN" altLang="zh-CN" sz="2000" dirty="0">
                <a:solidFill>
                  <a:srgbClr val="FF0000"/>
                </a:solidFill>
              </a:endParaRPr>
            </a:p>
          </p:txBody>
        </p:sp>
        <p:grpSp>
          <p:nvGrpSpPr>
            <p:cNvPr id="18444" name="组合 33"/>
            <p:cNvGrpSpPr/>
            <p:nvPr/>
          </p:nvGrpSpPr>
          <p:grpSpPr bwMode="auto">
            <a:xfrm>
              <a:off x="7701" y="4401"/>
              <a:ext cx="850" cy="879"/>
              <a:chOff x="7641" y="3141"/>
              <a:chExt cx="850" cy="879"/>
            </a:xfrm>
          </p:grpSpPr>
          <p:sp>
            <p:nvSpPr>
              <p:cNvPr id="18445" name="TextBox 59"/>
              <p:cNvSpPr>
                <a:spLocks noChangeArrowheads="1"/>
              </p:cNvSpPr>
              <p:nvPr/>
            </p:nvSpPr>
            <p:spPr bwMode="auto">
              <a:xfrm flipH="1">
                <a:off x="7698" y="3198"/>
                <a:ext cx="737" cy="822"/>
              </a:xfrm>
              <a:prstGeom prst="rect">
                <a:avLst/>
              </a:prstGeom>
              <a:noFill/>
              <a:ln w="9525">
                <a:noFill/>
                <a:miter lim="800000"/>
              </a:ln>
            </p:spPr>
            <p:txBody>
              <a:bodyPr>
                <a:spAutoFit/>
              </a:bodyPr>
              <a:lstStyle/>
              <a:p>
                <a:pPr algn="ctr" eaLnBrk="0" hangingPunct="0"/>
                <a:r>
                  <a:rPr lang="en-US" altLang="zh-CN" sz="2800">
                    <a:solidFill>
                      <a:srgbClr val="F79646"/>
                    </a:solidFill>
                    <a:latin typeface="Arial Unicode MS" panose="020B0604020202020204" charset="-122"/>
                    <a:ea typeface="Arial Unicode MS" panose="020B0604020202020204" charset="-122"/>
                    <a:cs typeface="Arial Unicode MS" panose="020B0604020202020204" charset="-122"/>
                    <a:sym typeface="方正兰亭黑_GBK" panose="02000000000000000000" charset="-122"/>
                  </a:rPr>
                  <a:t>3</a:t>
                </a:r>
                <a:endParaRPr lang="en-US" altLang="zh-CN" sz="2800">
                  <a:solidFill>
                    <a:srgbClr val="F79646"/>
                  </a:solidFill>
                  <a:latin typeface="Arial Unicode MS" panose="020B0604020202020204" charset="-122"/>
                  <a:ea typeface="Arial Unicode MS" panose="020B0604020202020204" charset="-122"/>
                  <a:cs typeface="Arial Unicode MS" panose="020B0604020202020204" charset="-122"/>
                  <a:sym typeface="方正兰亭黑_GBK" panose="02000000000000000000" charset="-122"/>
                </a:endParaRPr>
              </a:p>
            </p:txBody>
          </p:sp>
          <p:sp>
            <p:nvSpPr>
              <p:cNvPr id="36" name="矩形 35"/>
              <p:cNvSpPr/>
              <p:nvPr/>
            </p:nvSpPr>
            <p:spPr>
              <a:xfrm>
                <a:off x="7641" y="3141"/>
                <a:ext cx="850" cy="849"/>
              </a:xfrm>
              <a:prstGeom prst="rect">
                <a:avLst/>
              </a:prstGeom>
              <a:no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rgbClr val="F79646"/>
                  </a:solidFill>
                  <a:latin typeface="Arial Unicode MS" panose="020B0604020202020204" charset="-122"/>
                  <a:ea typeface="Arial Unicode MS" panose="020B0604020202020204" charset="-122"/>
                  <a:cs typeface="Arial Unicode MS" panose="020B0604020202020204" charset="-122"/>
                </a:endParaRPr>
              </a:p>
            </p:txBody>
          </p:sp>
        </p:grpSp>
      </p:grpSp>
      <p:grpSp>
        <p:nvGrpSpPr>
          <p:cNvPr id="48" name="组合 47"/>
          <p:cNvGrpSpPr/>
          <p:nvPr/>
        </p:nvGrpSpPr>
        <p:grpSpPr bwMode="auto">
          <a:xfrm>
            <a:off x="4889500" y="3722796"/>
            <a:ext cx="7223207" cy="1015782"/>
            <a:chOff x="7701" y="5325"/>
            <a:chExt cx="11374" cy="1604"/>
          </a:xfrm>
        </p:grpSpPr>
        <p:sp>
          <p:nvSpPr>
            <p:cNvPr id="18439" name="TextBox 64"/>
            <p:cNvSpPr>
              <a:spLocks noChangeArrowheads="1"/>
            </p:cNvSpPr>
            <p:nvPr/>
          </p:nvSpPr>
          <p:spPr bwMode="auto">
            <a:xfrm>
              <a:off x="9091" y="5325"/>
              <a:ext cx="9984" cy="1604"/>
            </a:xfrm>
            <a:prstGeom prst="rect">
              <a:avLst/>
            </a:prstGeom>
            <a:noFill/>
            <a:ln w="9525">
              <a:noFill/>
              <a:miter lim="800000"/>
            </a:ln>
          </p:spPr>
          <p:txBody>
            <a:bodyPr wrap="none" anchor="ctr">
              <a:spAutoFit/>
            </a:bodyPr>
            <a:lstStyle/>
            <a:p>
              <a:pPr lvl="0"/>
              <a:r>
                <a:rPr lang="zh-CN" altLang="zh-CN" sz="2000" dirty="0" smtClean="0">
                  <a:solidFill>
                    <a:srgbClr val="FF0000"/>
                  </a:solidFill>
                </a:rPr>
                <a:t>根据被审计单位资料会判断相关账户审计的目标，进行</a:t>
              </a:r>
              <a:endParaRPr lang="en-US" altLang="zh-CN" sz="2000" dirty="0" smtClean="0">
                <a:solidFill>
                  <a:srgbClr val="FF0000"/>
                </a:solidFill>
              </a:endParaRPr>
            </a:p>
            <a:p>
              <a:pPr lvl="0"/>
              <a:r>
                <a:rPr lang="zh-CN" altLang="zh-CN" sz="2000" dirty="0" smtClean="0">
                  <a:solidFill>
                    <a:srgbClr val="FF0000"/>
                  </a:solidFill>
                </a:rPr>
                <a:t>相关账户的实质性测试，运用各种审计技术方法，编制</a:t>
              </a:r>
              <a:endParaRPr lang="en-US" altLang="zh-CN" sz="2000" dirty="0" smtClean="0">
                <a:solidFill>
                  <a:srgbClr val="FF0000"/>
                </a:solidFill>
              </a:endParaRPr>
            </a:p>
            <a:p>
              <a:pPr lvl="0"/>
              <a:r>
                <a:rPr lang="zh-CN" altLang="zh-CN" sz="2000" dirty="0" smtClean="0">
                  <a:solidFill>
                    <a:srgbClr val="FF0000"/>
                  </a:solidFill>
                </a:rPr>
                <a:t>审计工作底稿。</a:t>
              </a:r>
              <a:endParaRPr lang="zh-CN" altLang="zh-CN" sz="2000" dirty="0">
                <a:solidFill>
                  <a:srgbClr val="FF0000"/>
                </a:solidFill>
              </a:endParaRPr>
            </a:p>
          </p:txBody>
        </p:sp>
        <p:grpSp>
          <p:nvGrpSpPr>
            <p:cNvPr id="18440" name="组合 36"/>
            <p:cNvGrpSpPr/>
            <p:nvPr/>
          </p:nvGrpSpPr>
          <p:grpSpPr bwMode="auto">
            <a:xfrm>
              <a:off x="7701" y="5704"/>
              <a:ext cx="850" cy="879"/>
              <a:chOff x="7641" y="3141"/>
              <a:chExt cx="850" cy="879"/>
            </a:xfrm>
          </p:grpSpPr>
          <p:sp>
            <p:nvSpPr>
              <p:cNvPr id="18441" name="TextBox 59"/>
              <p:cNvSpPr>
                <a:spLocks noChangeArrowheads="1"/>
              </p:cNvSpPr>
              <p:nvPr/>
            </p:nvSpPr>
            <p:spPr bwMode="auto">
              <a:xfrm flipH="1">
                <a:off x="7698" y="3198"/>
                <a:ext cx="737" cy="822"/>
              </a:xfrm>
              <a:prstGeom prst="rect">
                <a:avLst/>
              </a:prstGeom>
              <a:noFill/>
              <a:ln w="9525">
                <a:noFill/>
                <a:miter lim="800000"/>
              </a:ln>
            </p:spPr>
            <p:txBody>
              <a:bodyPr>
                <a:spAutoFit/>
              </a:bodyPr>
              <a:lstStyle/>
              <a:p>
                <a:pPr algn="ctr" eaLnBrk="0" hangingPunct="0"/>
                <a:r>
                  <a:rPr lang="en-US" altLang="zh-CN" sz="2800">
                    <a:solidFill>
                      <a:srgbClr val="F79646"/>
                    </a:solidFill>
                    <a:latin typeface="Arial Unicode MS" panose="020B0604020202020204" charset="-122"/>
                    <a:ea typeface="Arial Unicode MS" panose="020B0604020202020204" charset="-122"/>
                    <a:cs typeface="Arial Unicode MS" panose="020B0604020202020204" charset="-122"/>
                    <a:sym typeface="方正兰亭黑_GBK" panose="02000000000000000000" charset="-122"/>
                  </a:rPr>
                  <a:t>4</a:t>
                </a:r>
                <a:endParaRPr lang="en-US" altLang="zh-CN" sz="2800">
                  <a:solidFill>
                    <a:srgbClr val="F79646"/>
                  </a:solidFill>
                  <a:latin typeface="Arial Unicode MS" panose="020B0604020202020204" charset="-122"/>
                  <a:ea typeface="Arial Unicode MS" panose="020B0604020202020204" charset="-122"/>
                  <a:cs typeface="Arial Unicode MS" panose="020B0604020202020204" charset="-122"/>
                  <a:sym typeface="方正兰亭黑_GBK" panose="02000000000000000000" charset="-122"/>
                </a:endParaRPr>
              </a:p>
            </p:txBody>
          </p:sp>
          <p:sp>
            <p:nvSpPr>
              <p:cNvPr id="39" name="矩形 38"/>
              <p:cNvSpPr/>
              <p:nvPr/>
            </p:nvSpPr>
            <p:spPr>
              <a:xfrm>
                <a:off x="7641" y="3140"/>
                <a:ext cx="850" cy="850"/>
              </a:xfrm>
              <a:prstGeom prst="rect">
                <a:avLst/>
              </a:prstGeom>
              <a:no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rgbClr val="F79646"/>
                  </a:solidFill>
                  <a:latin typeface="Arial Unicode MS" panose="020B0604020202020204" charset="-122"/>
                  <a:ea typeface="Arial Unicode MS" panose="020B0604020202020204" charset="-122"/>
                  <a:cs typeface="Arial Unicode MS" panose="020B0604020202020204" charset="-122"/>
                </a:endParaRPr>
              </a:p>
            </p:txBody>
          </p:sp>
        </p:grpSp>
      </p:grp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stCondLst>
                                    <p:cond delay="250"/>
                                  </p:stCondLst>
                                  <p:childTnLst>
                                    <p:set>
                                      <p:cBhvr>
                                        <p:cTn id="6" dur="1" fill="hold">
                                          <p:stCondLst>
                                            <p:cond delay="0"/>
                                          </p:stCondLst>
                                        </p:cTn>
                                        <p:tgtEl>
                                          <p:spTgt spid="141"/>
                                        </p:tgtEl>
                                        <p:attrNameLst>
                                          <p:attrName>style.visibility</p:attrName>
                                        </p:attrNameLst>
                                      </p:cBhvr>
                                      <p:to>
                                        <p:strVal val="visible"/>
                                      </p:to>
                                    </p:set>
                                    <p:anim calcmode="lin" valueType="num">
                                      <p:cBhvr additive="base">
                                        <p:cTn id="7" dur="500" fill="hold"/>
                                        <p:tgtEl>
                                          <p:spTgt spid="141"/>
                                        </p:tgtEl>
                                        <p:attrNameLst>
                                          <p:attrName>ppt_x</p:attrName>
                                        </p:attrNameLst>
                                      </p:cBhvr>
                                      <p:tavLst>
                                        <p:tav tm="0">
                                          <p:val>
                                            <p:strVal val="#ppt_x"/>
                                          </p:val>
                                        </p:tav>
                                        <p:tav tm="100000">
                                          <p:val>
                                            <p:strVal val="#ppt_x"/>
                                          </p:val>
                                        </p:tav>
                                      </p:tavLst>
                                    </p:anim>
                                    <p:anim calcmode="lin" valueType="num">
                                      <p:cBhvr additive="base">
                                        <p:cTn id="8" dur="500" fill="hold"/>
                                        <p:tgtEl>
                                          <p:spTgt spid="141"/>
                                        </p:tgtEl>
                                        <p:attrNameLst>
                                          <p:attrName>ppt_y</p:attrName>
                                        </p:attrNameLst>
                                      </p:cBhvr>
                                      <p:tavLst>
                                        <p:tav tm="0">
                                          <p:val>
                                            <p:strVal val="0-#ppt_h/2"/>
                                          </p:val>
                                        </p:tav>
                                        <p:tav tm="100000">
                                          <p:val>
                                            <p:strVal val="#ppt_y"/>
                                          </p:val>
                                        </p:tav>
                                      </p:tavLst>
                                    </p:anim>
                                  </p:childTnLst>
                                </p:cTn>
                              </p:par>
                            </p:childTnLst>
                          </p:cTn>
                        </p:par>
                        <p:par>
                          <p:cTn id="9" fill="hold">
                            <p:stCondLst>
                              <p:cond delay="750"/>
                            </p:stCondLst>
                            <p:childTnLst>
                              <p:par>
                                <p:cTn id="10" presetID="42" presetClass="entr" presetSubtype="0" fill="hold" grpId="0" nodeType="afterEffect">
                                  <p:stCondLst>
                                    <p:cond delay="0"/>
                                  </p:stCondLst>
                                  <p:childTnLst>
                                    <p:set>
                                      <p:cBhvr>
                                        <p:cTn id="11" dur="1" fill="hold">
                                          <p:stCondLst>
                                            <p:cond delay="0"/>
                                          </p:stCondLst>
                                        </p:cTn>
                                        <p:tgtEl>
                                          <p:spTgt spid="142"/>
                                        </p:tgtEl>
                                        <p:attrNameLst>
                                          <p:attrName>style.visibility</p:attrName>
                                        </p:attrNameLst>
                                      </p:cBhvr>
                                      <p:to>
                                        <p:strVal val="visible"/>
                                      </p:to>
                                    </p:set>
                                    <p:animEffect transition="in" filter="fade">
                                      <p:cBhvr>
                                        <p:cTn id="12" dur="1000"/>
                                        <p:tgtEl>
                                          <p:spTgt spid="142"/>
                                        </p:tgtEl>
                                      </p:cBhvr>
                                    </p:animEffect>
                                    <p:anim calcmode="lin" valueType="num">
                                      <p:cBhvr>
                                        <p:cTn id="13" dur="1000" fill="hold"/>
                                        <p:tgtEl>
                                          <p:spTgt spid="142"/>
                                        </p:tgtEl>
                                        <p:attrNameLst>
                                          <p:attrName>ppt_x</p:attrName>
                                        </p:attrNameLst>
                                      </p:cBhvr>
                                      <p:tavLst>
                                        <p:tav tm="0">
                                          <p:val>
                                            <p:strVal val="#ppt_x"/>
                                          </p:val>
                                        </p:tav>
                                        <p:tav tm="100000">
                                          <p:val>
                                            <p:strVal val="#ppt_x"/>
                                          </p:val>
                                        </p:tav>
                                      </p:tavLst>
                                    </p:anim>
                                    <p:anim calcmode="lin" valueType="num">
                                      <p:cBhvr>
                                        <p:cTn id="14" dur="1000" fill="hold"/>
                                        <p:tgtEl>
                                          <p:spTgt spid="142"/>
                                        </p:tgtEl>
                                        <p:attrNameLst>
                                          <p:attrName>ppt_y</p:attrName>
                                        </p:attrNameLst>
                                      </p:cBhvr>
                                      <p:tavLst>
                                        <p:tav tm="0">
                                          <p:val>
                                            <p:strVal val="#ppt_y+.1"/>
                                          </p:val>
                                        </p:tav>
                                        <p:tav tm="100000">
                                          <p:val>
                                            <p:strVal val="#ppt_y"/>
                                          </p:val>
                                        </p:tav>
                                      </p:tavLst>
                                    </p:anim>
                                  </p:childTnLst>
                                </p:cTn>
                              </p:par>
                            </p:childTnLst>
                          </p:cTn>
                        </p:par>
                        <p:par>
                          <p:cTn id="15" fill="hold">
                            <p:stCondLst>
                              <p:cond delay="1750"/>
                            </p:stCondLst>
                            <p:childTnLst>
                              <p:par>
                                <p:cTn id="16" presetID="53" presetClass="entr" presetSubtype="16" fill="hold" nodeType="afterEffect">
                                  <p:stCondLst>
                                    <p:cond delay="0"/>
                                  </p:stCondLst>
                                  <p:childTnLst>
                                    <p:set>
                                      <p:cBhvr>
                                        <p:cTn id="17" dur="1000" fill="hold">
                                          <p:stCondLst>
                                            <p:cond delay="0"/>
                                          </p:stCondLst>
                                        </p:cTn>
                                        <p:tgtEl>
                                          <p:spTgt spid="51"/>
                                        </p:tgtEl>
                                        <p:attrNameLst>
                                          <p:attrName>style.visibility</p:attrName>
                                        </p:attrNameLst>
                                      </p:cBhvr>
                                      <p:to>
                                        <p:strVal val="visible"/>
                                      </p:to>
                                    </p:set>
                                    <p:anim calcmode="lin" valueType="num">
                                      <p:cBhvr>
                                        <p:cTn id="18" dur="1000" fill="hold"/>
                                        <p:tgtEl>
                                          <p:spTgt spid="51"/>
                                        </p:tgtEl>
                                        <p:attrNameLst>
                                          <p:attrName>ppt_w</p:attrName>
                                        </p:attrNameLst>
                                      </p:cBhvr>
                                      <p:tavLst>
                                        <p:tav tm="0">
                                          <p:val>
                                            <p:fltVal val="0"/>
                                          </p:val>
                                        </p:tav>
                                        <p:tav tm="100000">
                                          <p:val>
                                            <p:strVal val="#ppt_w"/>
                                          </p:val>
                                        </p:tav>
                                      </p:tavLst>
                                    </p:anim>
                                    <p:anim calcmode="lin" valueType="num">
                                      <p:cBhvr>
                                        <p:cTn id="19" dur="1000" fill="hold"/>
                                        <p:tgtEl>
                                          <p:spTgt spid="51"/>
                                        </p:tgtEl>
                                        <p:attrNameLst>
                                          <p:attrName>ppt_h</p:attrName>
                                        </p:attrNameLst>
                                      </p:cBhvr>
                                      <p:tavLst>
                                        <p:tav tm="0">
                                          <p:val>
                                            <p:fltVal val="0"/>
                                          </p:val>
                                        </p:tav>
                                        <p:tav tm="100000">
                                          <p:val>
                                            <p:strVal val="#ppt_h"/>
                                          </p:val>
                                        </p:tav>
                                      </p:tavLst>
                                    </p:anim>
                                    <p:animEffect transition="in" filter="fade">
                                      <p:cBhvr>
                                        <p:cTn id="20" dur="1000"/>
                                        <p:tgtEl>
                                          <p:spTgt spid="51"/>
                                        </p:tgtEl>
                                      </p:cBhvr>
                                    </p:animEffect>
                                  </p:childTnLst>
                                </p:cTn>
                              </p:par>
                            </p:childTnLst>
                          </p:cTn>
                        </p:par>
                        <p:par>
                          <p:cTn id="21" fill="hold">
                            <p:stCondLst>
                              <p:cond delay="2750"/>
                            </p:stCondLst>
                            <p:childTnLst>
                              <p:par>
                                <p:cTn id="22" presetID="53" presetClass="entr" presetSubtype="16" fill="hold" nodeType="afterEffect">
                                  <p:stCondLst>
                                    <p:cond delay="0"/>
                                  </p:stCondLst>
                                  <p:childTnLst>
                                    <p:set>
                                      <p:cBhvr>
                                        <p:cTn id="23" dur="1000" fill="hold">
                                          <p:stCondLst>
                                            <p:cond delay="0"/>
                                          </p:stCondLst>
                                        </p:cTn>
                                        <p:tgtEl>
                                          <p:spTgt spid="50"/>
                                        </p:tgtEl>
                                        <p:attrNameLst>
                                          <p:attrName>style.visibility</p:attrName>
                                        </p:attrNameLst>
                                      </p:cBhvr>
                                      <p:to>
                                        <p:strVal val="visible"/>
                                      </p:to>
                                    </p:set>
                                    <p:anim calcmode="lin" valueType="num">
                                      <p:cBhvr>
                                        <p:cTn id="24" dur="1000" fill="hold"/>
                                        <p:tgtEl>
                                          <p:spTgt spid="50"/>
                                        </p:tgtEl>
                                        <p:attrNameLst>
                                          <p:attrName>ppt_w</p:attrName>
                                        </p:attrNameLst>
                                      </p:cBhvr>
                                      <p:tavLst>
                                        <p:tav tm="0">
                                          <p:val>
                                            <p:fltVal val="0"/>
                                          </p:val>
                                        </p:tav>
                                        <p:tav tm="100000">
                                          <p:val>
                                            <p:strVal val="#ppt_w"/>
                                          </p:val>
                                        </p:tav>
                                      </p:tavLst>
                                    </p:anim>
                                    <p:anim calcmode="lin" valueType="num">
                                      <p:cBhvr>
                                        <p:cTn id="25" dur="1000" fill="hold"/>
                                        <p:tgtEl>
                                          <p:spTgt spid="50"/>
                                        </p:tgtEl>
                                        <p:attrNameLst>
                                          <p:attrName>ppt_h</p:attrName>
                                        </p:attrNameLst>
                                      </p:cBhvr>
                                      <p:tavLst>
                                        <p:tav tm="0">
                                          <p:val>
                                            <p:fltVal val="0"/>
                                          </p:val>
                                        </p:tav>
                                        <p:tav tm="100000">
                                          <p:val>
                                            <p:strVal val="#ppt_h"/>
                                          </p:val>
                                        </p:tav>
                                      </p:tavLst>
                                    </p:anim>
                                    <p:animEffect transition="in" filter="fade">
                                      <p:cBhvr>
                                        <p:cTn id="26" dur="1000"/>
                                        <p:tgtEl>
                                          <p:spTgt spid="50"/>
                                        </p:tgtEl>
                                      </p:cBhvr>
                                    </p:animEffect>
                                  </p:childTnLst>
                                </p:cTn>
                              </p:par>
                            </p:childTnLst>
                          </p:cTn>
                        </p:par>
                        <p:par>
                          <p:cTn id="27" fill="hold">
                            <p:stCondLst>
                              <p:cond delay="3750"/>
                            </p:stCondLst>
                            <p:childTnLst>
                              <p:par>
                                <p:cTn id="28" presetID="53" presetClass="entr" presetSubtype="16" fill="hold" nodeType="afterEffect">
                                  <p:stCondLst>
                                    <p:cond delay="0"/>
                                  </p:stCondLst>
                                  <p:childTnLst>
                                    <p:set>
                                      <p:cBhvr>
                                        <p:cTn id="29" dur="1000" fill="hold">
                                          <p:stCondLst>
                                            <p:cond delay="0"/>
                                          </p:stCondLst>
                                        </p:cTn>
                                        <p:tgtEl>
                                          <p:spTgt spid="49"/>
                                        </p:tgtEl>
                                        <p:attrNameLst>
                                          <p:attrName>style.visibility</p:attrName>
                                        </p:attrNameLst>
                                      </p:cBhvr>
                                      <p:to>
                                        <p:strVal val="visible"/>
                                      </p:to>
                                    </p:set>
                                    <p:anim calcmode="lin" valueType="num">
                                      <p:cBhvr>
                                        <p:cTn id="30" dur="1000" fill="hold"/>
                                        <p:tgtEl>
                                          <p:spTgt spid="49"/>
                                        </p:tgtEl>
                                        <p:attrNameLst>
                                          <p:attrName>ppt_w</p:attrName>
                                        </p:attrNameLst>
                                      </p:cBhvr>
                                      <p:tavLst>
                                        <p:tav tm="0">
                                          <p:val>
                                            <p:fltVal val="0"/>
                                          </p:val>
                                        </p:tav>
                                        <p:tav tm="100000">
                                          <p:val>
                                            <p:strVal val="#ppt_w"/>
                                          </p:val>
                                        </p:tav>
                                      </p:tavLst>
                                    </p:anim>
                                    <p:anim calcmode="lin" valueType="num">
                                      <p:cBhvr>
                                        <p:cTn id="31" dur="1000" fill="hold"/>
                                        <p:tgtEl>
                                          <p:spTgt spid="49"/>
                                        </p:tgtEl>
                                        <p:attrNameLst>
                                          <p:attrName>ppt_h</p:attrName>
                                        </p:attrNameLst>
                                      </p:cBhvr>
                                      <p:tavLst>
                                        <p:tav tm="0">
                                          <p:val>
                                            <p:fltVal val="0"/>
                                          </p:val>
                                        </p:tav>
                                        <p:tav tm="100000">
                                          <p:val>
                                            <p:strVal val="#ppt_h"/>
                                          </p:val>
                                        </p:tav>
                                      </p:tavLst>
                                    </p:anim>
                                    <p:animEffect transition="in" filter="fade">
                                      <p:cBhvr>
                                        <p:cTn id="32" dur="1000"/>
                                        <p:tgtEl>
                                          <p:spTgt spid="49"/>
                                        </p:tgtEl>
                                      </p:cBhvr>
                                    </p:animEffect>
                                  </p:childTnLst>
                                </p:cTn>
                              </p:par>
                            </p:childTnLst>
                          </p:cTn>
                        </p:par>
                        <p:par>
                          <p:cTn id="33" fill="hold">
                            <p:stCondLst>
                              <p:cond delay="4750"/>
                            </p:stCondLst>
                            <p:childTnLst>
                              <p:par>
                                <p:cTn id="34" presetID="53" presetClass="entr" presetSubtype="16" fill="hold" nodeType="afterEffect">
                                  <p:stCondLst>
                                    <p:cond delay="0"/>
                                  </p:stCondLst>
                                  <p:childTnLst>
                                    <p:set>
                                      <p:cBhvr>
                                        <p:cTn id="35" dur="1000" fill="hold">
                                          <p:stCondLst>
                                            <p:cond delay="0"/>
                                          </p:stCondLst>
                                        </p:cTn>
                                        <p:tgtEl>
                                          <p:spTgt spid="48"/>
                                        </p:tgtEl>
                                        <p:attrNameLst>
                                          <p:attrName>style.visibility</p:attrName>
                                        </p:attrNameLst>
                                      </p:cBhvr>
                                      <p:to>
                                        <p:strVal val="visible"/>
                                      </p:to>
                                    </p:set>
                                    <p:anim calcmode="lin" valueType="num">
                                      <p:cBhvr>
                                        <p:cTn id="36" dur="1000" fill="hold"/>
                                        <p:tgtEl>
                                          <p:spTgt spid="48"/>
                                        </p:tgtEl>
                                        <p:attrNameLst>
                                          <p:attrName>ppt_w</p:attrName>
                                        </p:attrNameLst>
                                      </p:cBhvr>
                                      <p:tavLst>
                                        <p:tav tm="0">
                                          <p:val>
                                            <p:fltVal val="0"/>
                                          </p:val>
                                        </p:tav>
                                        <p:tav tm="100000">
                                          <p:val>
                                            <p:strVal val="#ppt_w"/>
                                          </p:val>
                                        </p:tav>
                                      </p:tavLst>
                                    </p:anim>
                                    <p:anim calcmode="lin" valueType="num">
                                      <p:cBhvr>
                                        <p:cTn id="37" dur="1000" fill="hold"/>
                                        <p:tgtEl>
                                          <p:spTgt spid="48"/>
                                        </p:tgtEl>
                                        <p:attrNameLst>
                                          <p:attrName>ppt_h</p:attrName>
                                        </p:attrNameLst>
                                      </p:cBhvr>
                                      <p:tavLst>
                                        <p:tav tm="0">
                                          <p:val>
                                            <p:fltVal val="0"/>
                                          </p:val>
                                        </p:tav>
                                        <p:tav tm="100000">
                                          <p:val>
                                            <p:strVal val="#ppt_h"/>
                                          </p:val>
                                        </p:tav>
                                      </p:tavLst>
                                    </p:anim>
                                    <p:animEffect transition="in" filter="fade">
                                      <p:cBhvr>
                                        <p:cTn id="38" dur="1000"/>
                                        <p:tgtEl>
                                          <p:spTgt spid="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1" grpId="0" animBg="1"/>
      <p:bldP spid="14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8" name="组合 87"/>
          <p:cNvGrpSpPr/>
          <p:nvPr/>
        </p:nvGrpSpPr>
        <p:grpSpPr bwMode="auto">
          <a:xfrm>
            <a:off x="766763" y="1341438"/>
            <a:ext cx="10153650" cy="1787525"/>
            <a:chOff x="946620" y="1670343"/>
            <a:chExt cx="10153650" cy="1787525"/>
          </a:xfrm>
        </p:grpSpPr>
        <p:grpSp>
          <p:nvGrpSpPr>
            <p:cNvPr id="20488" name="Group 332"/>
            <p:cNvGrpSpPr>
              <a:grpSpLocks noChangeAspect="1"/>
            </p:cNvGrpSpPr>
            <p:nvPr/>
          </p:nvGrpSpPr>
          <p:grpSpPr bwMode="auto">
            <a:xfrm>
              <a:off x="946620" y="1670343"/>
              <a:ext cx="540000" cy="540000"/>
              <a:chOff x="4421584" y="2527234"/>
              <a:chExt cx="288476" cy="288476"/>
            </a:xfrm>
          </p:grpSpPr>
          <p:sp>
            <p:nvSpPr>
              <p:cNvPr id="92" name="Oval 59"/>
              <p:cNvSpPr/>
              <p:nvPr/>
            </p:nvSpPr>
            <p:spPr>
              <a:xfrm>
                <a:off x="4421584" y="2527234"/>
                <a:ext cx="288342" cy="288342"/>
              </a:xfrm>
              <a:prstGeom prst="ellipse">
                <a:avLst/>
              </a:prstGeom>
              <a:gradFill flip="none" rotWithShape="1">
                <a:gsLst>
                  <a:gs pos="0">
                    <a:srgbClr val="F79646"/>
                  </a:gs>
                  <a:gs pos="100000">
                    <a:srgbClr val="F79646"/>
                  </a:gs>
                </a:gsLst>
                <a:lin ang="7200000" scaled="0"/>
                <a:tileRect/>
              </a:gradFill>
              <a:ln>
                <a:no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400">
                  <a:solidFill>
                    <a:prstClr val="white"/>
                  </a:solidFill>
                  <a:latin typeface="Agency FB" panose="020B0503020202020204" pitchFamily="34" charset="0"/>
                </a:endParaRPr>
              </a:p>
            </p:txBody>
          </p:sp>
          <p:sp>
            <p:nvSpPr>
              <p:cNvPr id="20492" name="Freeform 26"/>
              <p:cNvSpPr/>
              <p:nvPr/>
            </p:nvSpPr>
            <p:spPr bwMode="auto">
              <a:xfrm>
                <a:off x="4513652" y="2612916"/>
                <a:ext cx="114518" cy="118766"/>
              </a:xfrm>
              <a:custGeom>
                <a:avLst/>
                <a:gdLst>
                  <a:gd name="T0" fmla="*/ 2147483647 w 274"/>
                  <a:gd name="T1" fmla="*/ 2147483647 h 284"/>
                  <a:gd name="T2" fmla="*/ 2147483647 w 274"/>
                  <a:gd name="T3" fmla="*/ 2147483647 h 284"/>
                  <a:gd name="T4" fmla="*/ 2147483647 w 274"/>
                  <a:gd name="T5" fmla="*/ 2147483647 h 284"/>
                  <a:gd name="T6" fmla="*/ 2147483647 w 274"/>
                  <a:gd name="T7" fmla="*/ 2147483647 h 284"/>
                  <a:gd name="T8" fmla="*/ 2147483647 w 274"/>
                  <a:gd name="T9" fmla="*/ 2147483647 h 284"/>
                  <a:gd name="T10" fmla="*/ 2147483647 w 274"/>
                  <a:gd name="T11" fmla="*/ 2147483647 h 284"/>
                  <a:gd name="T12" fmla="*/ 2147483647 w 274"/>
                  <a:gd name="T13" fmla="*/ 2147483647 h 284"/>
                  <a:gd name="T14" fmla="*/ 2147483647 w 274"/>
                  <a:gd name="T15" fmla="*/ 2147483647 h 284"/>
                  <a:gd name="T16" fmla="*/ 2147483647 w 274"/>
                  <a:gd name="T17" fmla="*/ 2147483647 h 284"/>
                  <a:gd name="T18" fmla="*/ 2147483647 w 274"/>
                  <a:gd name="T19" fmla="*/ 2147483647 h 284"/>
                  <a:gd name="T20" fmla="*/ 2147483647 w 274"/>
                  <a:gd name="T21" fmla="*/ 2147483647 h 284"/>
                  <a:gd name="T22" fmla="*/ 2147483647 w 274"/>
                  <a:gd name="T23" fmla="*/ 2147483647 h 28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74"/>
                  <a:gd name="T37" fmla="*/ 0 h 284"/>
                  <a:gd name="T38" fmla="*/ 274 w 274"/>
                  <a:gd name="T39" fmla="*/ 284 h 284"/>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chemeClr val="bg1"/>
              </a:solidFill>
              <a:ln w="9525">
                <a:noFill/>
                <a:round/>
              </a:ln>
            </p:spPr>
            <p:txBody>
              <a:bodyPr/>
              <a:lstStyle/>
              <a:p>
                <a:endParaRPr lang="zh-CN" altLang="en-US"/>
              </a:p>
            </p:txBody>
          </p:sp>
        </p:grpSp>
        <p:sp>
          <p:nvSpPr>
            <p:cNvPr id="20489" name="TextBox 90"/>
            <p:cNvSpPr txBox="1">
              <a:spLocks noChangeArrowheads="1"/>
            </p:cNvSpPr>
            <p:nvPr/>
          </p:nvSpPr>
          <p:spPr bwMode="auto">
            <a:xfrm>
              <a:off x="1583525" y="1697648"/>
              <a:ext cx="9516745" cy="492406"/>
            </a:xfrm>
            <a:prstGeom prst="rect">
              <a:avLst/>
            </a:prstGeom>
            <a:noFill/>
            <a:ln w="9525">
              <a:noFill/>
              <a:miter lim="800000"/>
            </a:ln>
          </p:spPr>
          <p:txBody>
            <a:bodyPr lIns="182843" tIns="91422" rIns="182843" bIns="91422">
              <a:spAutoFit/>
            </a:bodyPr>
            <a:lstStyle/>
            <a:p>
              <a:r>
                <a:rPr lang="zh-CN" altLang="en-US" sz="2000" b="1" dirty="0" smtClean="0">
                  <a:solidFill>
                    <a:srgbClr val="F79646"/>
                  </a:solidFill>
                  <a:latin typeface="微软雅黑" panose="020B0503020204020204" pitchFamily="34" charset="-122"/>
                  <a:ea typeface="微软雅黑" panose="020B0503020204020204" pitchFamily="34" charset="-122"/>
                  <a:cs typeface="Lato Regular"/>
                </a:rPr>
                <a:t>一、</a:t>
              </a:r>
              <a:r>
                <a:rPr lang="zh-CN" altLang="zh-CN" sz="2000" b="1" dirty="0" smtClean="0">
                  <a:solidFill>
                    <a:srgbClr val="F79646"/>
                  </a:solidFill>
                  <a:latin typeface="微软雅黑" panose="020B0503020204020204" pitchFamily="34" charset="-122"/>
                  <a:ea typeface="微软雅黑" panose="020B0503020204020204" pitchFamily="34" charset="-122"/>
                  <a:cs typeface="Lato Regular"/>
                </a:rPr>
                <a:t>销售与收款循环的内部控制</a:t>
              </a:r>
              <a:endParaRPr lang="zh-CN" altLang="zh-CN" sz="2000" b="1" dirty="0" smtClean="0">
                <a:solidFill>
                  <a:srgbClr val="F79646"/>
                </a:solidFill>
                <a:latin typeface="微软雅黑" panose="020B0503020204020204" pitchFamily="34" charset="-122"/>
                <a:ea typeface="微软雅黑" panose="020B0503020204020204" pitchFamily="34" charset="-122"/>
                <a:cs typeface="Lato Regular"/>
              </a:endParaRPr>
            </a:p>
          </p:txBody>
        </p:sp>
        <p:sp>
          <p:nvSpPr>
            <p:cNvPr id="20490" name="TextBox 89"/>
            <p:cNvSpPr txBox="1">
              <a:spLocks noChangeArrowheads="1"/>
            </p:cNvSpPr>
            <p:nvPr/>
          </p:nvSpPr>
          <p:spPr bwMode="auto">
            <a:xfrm>
              <a:off x="1581620" y="2953043"/>
              <a:ext cx="9518650" cy="504825"/>
            </a:xfrm>
            <a:prstGeom prst="rect">
              <a:avLst/>
            </a:prstGeom>
            <a:noFill/>
            <a:ln w="9525">
              <a:noFill/>
              <a:miter lim="800000"/>
            </a:ln>
          </p:spPr>
          <p:txBody>
            <a:bodyPr>
              <a:spAutoFit/>
            </a:bodyPr>
            <a:lstStyle/>
            <a:p>
              <a:pPr indent="457200" algn="just">
                <a:lnSpc>
                  <a:spcPct val="150000"/>
                </a:lnSpc>
              </a:pPr>
              <a:endParaRPr lang="zh-CN" altLang="en-US">
                <a:solidFill>
                  <a:srgbClr val="7F7F7F"/>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sp>
        <p:nvSpPr>
          <p:cNvPr id="31" name="矩形 30"/>
          <p:cNvSpPr/>
          <p:nvPr/>
        </p:nvSpPr>
        <p:spPr>
          <a:xfrm>
            <a:off x="539750" y="368300"/>
            <a:ext cx="252413" cy="252413"/>
          </a:xfrm>
          <a:prstGeom prst="rect">
            <a:avLst/>
          </a:prstGeom>
          <a:noFill/>
          <a:ln w="9525">
            <a:solidFill>
              <a:srgbClr val="F79646"/>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2" name="矩形 31"/>
          <p:cNvSpPr/>
          <p:nvPr/>
        </p:nvSpPr>
        <p:spPr>
          <a:xfrm>
            <a:off x="190500" y="115888"/>
            <a:ext cx="185738" cy="185737"/>
          </a:xfrm>
          <a:prstGeom prst="rect">
            <a:avLst/>
          </a:prstGeom>
          <a:noFill/>
          <a:ln w="9525">
            <a:solidFill>
              <a:schemeClr val="bg1">
                <a:lumMod val="85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3" name="矩形 32"/>
          <p:cNvSpPr/>
          <p:nvPr/>
        </p:nvSpPr>
        <p:spPr>
          <a:xfrm>
            <a:off x="317500" y="188913"/>
            <a:ext cx="360363" cy="360362"/>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4" name="Shape 54"/>
          <p:cNvSpPr txBox="1">
            <a:spLocks noChangeArrowheads="1"/>
          </p:cNvSpPr>
          <p:nvPr/>
        </p:nvSpPr>
        <p:spPr bwMode="auto">
          <a:xfrm>
            <a:off x="550590" y="188913"/>
            <a:ext cx="3911873" cy="575791"/>
          </a:xfrm>
          <a:prstGeom prst="rect">
            <a:avLst/>
          </a:prstGeom>
          <a:noFill/>
          <a:ln w="9525">
            <a:noFill/>
            <a:miter lim="800000"/>
          </a:ln>
        </p:spPr>
        <p:txBody>
          <a:bodyPr anchor="ctr"/>
          <a:lstStyle/>
          <a:p>
            <a:pPr algn="ctr"/>
            <a:r>
              <a:rPr lang="zh-CN" altLang="en-GB" sz="2000" dirty="0">
                <a:solidFill>
                  <a:srgbClr val="F79646"/>
                </a:solidFill>
                <a:latin typeface="微软雅黑" panose="020B0503020204020204" pitchFamily="34" charset="-122"/>
                <a:ea typeface="微软雅黑" panose="020B0503020204020204" pitchFamily="34" charset="-122"/>
                <a:cs typeface="宋体" panose="02010600030101010101" pitchFamily="2" charset="-122"/>
                <a:sym typeface="+mn-lt"/>
              </a:rPr>
              <a:t>任务</a:t>
            </a:r>
            <a:r>
              <a:rPr lang="zh-CN" altLang="en-GB" sz="2000" dirty="0" smtClean="0">
                <a:solidFill>
                  <a:srgbClr val="F79646"/>
                </a:solidFill>
                <a:latin typeface="微软雅黑" panose="020B0503020204020204" pitchFamily="34" charset="-122"/>
                <a:ea typeface="微软雅黑" panose="020B0503020204020204" pitchFamily="34" charset="-122"/>
                <a:cs typeface="宋体" panose="02010600030101010101" pitchFamily="2" charset="-122"/>
                <a:sym typeface="+mn-lt"/>
              </a:rPr>
              <a:t>一</a:t>
            </a:r>
            <a:r>
              <a:rPr lang="zh-CN" altLang="zh-CN" sz="2000" dirty="0" smtClean="0">
                <a:solidFill>
                  <a:srgbClr val="F79646"/>
                </a:solidFill>
                <a:latin typeface="微软雅黑" panose="020B0503020204020204" pitchFamily="34" charset="-122"/>
                <a:ea typeface="微软雅黑" panose="020B0503020204020204" pitchFamily="34" charset="-122"/>
                <a:cs typeface="宋体" panose="02010600030101010101" pitchFamily="2" charset="-122"/>
                <a:sym typeface="+mn-lt"/>
              </a:rPr>
              <a:t>了解和测试销售与收款循环的内部控制</a:t>
            </a:r>
            <a:endParaRPr lang="zh-CN" altLang="en-GB" sz="2000" dirty="0">
              <a:solidFill>
                <a:srgbClr val="F79646"/>
              </a:solidFill>
              <a:latin typeface="微软雅黑" panose="020B0503020204020204" pitchFamily="34" charset="-122"/>
              <a:ea typeface="微软雅黑" panose="020B0503020204020204" pitchFamily="34" charset="-122"/>
              <a:cs typeface="宋体" panose="02010600030101010101" pitchFamily="2" charset="-122"/>
              <a:sym typeface="+mn-lt"/>
            </a:endParaRPr>
          </a:p>
        </p:txBody>
      </p:sp>
      <p:sp>
        <p:nvSpPr>
          <p:cNvPr id="35" name="矩形 34"/>
          <p:cNvSpPr/>
          <p:nvPr/>
        </p:nvSpPr>
        <p:spPr>
          <a:xfrm>
            <a:off x="4462463" y="188913"/>
            <a:ext cx="7727950" cy="360362"/>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0487" name="内容占位符 2"/>
          <p:cNvSpPr/>
          <p:nvPr/>
        </p:nvSpPr>
        <p:spPr bwMode="auto">
          <a:xfrm>
            <a:off x="2062163" y="2133600"/>
            <a:ext cx="8001000" cy="4267200"/>
          </a:xfrm>
          <a:prstGeom prst="rect">
            <a:avLst/>
          </a:prstGeom>
          <a:noFill/>
          <a:ln w="9525">
            <a:noFill/>
            <a:miter lim="800000"/>
          </a:ln>
        </p:spPr>
        <p:txBody>
          <a:bodyPr/>
          <a:lstStyle/>
          <a:p>
            <a:pPr marL="469900" indent="-469900" eaLnBrk="0" hangingPunct="0">
              <a:spcBef>
                <a:spcPct val="20000"/>
              </a:spcBef>
              <a:buFont typeface="Arial" panose="020B0604020202020204" pitchFamily="34" charset="0"/>
              <a:buChar char="•"/>
            </a:pPr>
            <a:r>
              <a:rPr lang="en-US" altLang="zh-CN" sz="2800" dirty="0">
                <a:latin typeface="Calibri" panose="020F0502020204030204" pitchFamily="34" charset="0"/>
              </a:rPr>
              <a:t>1</a:t>
            </a:r>
            <a:r>
              <a:rPr lang="en-US" altLang="zh-CN" sz="2800" dirty="0" smtClean="0">
                <a:latin typeface="Calibri" panose="020F0502020204030204" pitchFamily="34" charset="0"/>
              </a:rPr>
              <a:t>.</a:t>
            </a:r>
            <a:r>
              <a:rPr lang="zh-CN" altLang="zh-CN" sz="2800" dirty="0" smtClean="0"/>
              <a:t>销售交易的内部控制</a:t>
            </a:r>
            <a:endParaRPr lang="en-US" altLang="zh-CN" sz="2800" dirty="0" smtClean="0"/>
          </a:p>
          <a:p>
            <a:pPr marL="469900" indent="-469900" eaLnBrk="0" hangingPunct="0">
              <a:spcBef>
                <a:spcPct val="20000"/>
              </a:spcBef>
              <a:buFont typeface="Arial" panose="020B0604020202020204" pitchFamily="34" charset="0"/>
              <a:buChar char="•"/>
            </a:pPr>
            <a:endParaRPr lang="zh-CN" altLang="en-US" sz="2800" dirty="0">
              <a:latin typeface="Calibri" panose="020F0502020204030204" pitchFamily="34" charset="0"/>
            </a:endParaRPr>
          </a:p>
          <a:p>
            <a:pPr marL="469900" indent="-469900" eaLnBrk="0" hangingPunct="0">
              <a:spcBef>
                <a:spcPct val="20000"/>
              </a:spcBef>
              <a:buFont typeface="Arial" panose="020B0604020202020204" pitchFamily="34" charset="0"/>
              <a:buChar char="•"/>
            </a:pPr>
            <a:r>
              <a:rPr lang="en-US" altLang="zh-CN" sz="2800" dirty="0">
                <a:latin typeface="Calibri" panose="020F0502020204030204" pitchFamily="34" charset="0"/>
              </a:rPr>
              <a:t>2</a:t>
            </a:r>
            <a:r>
              <a:rPr lang="en-US" altLang="zh-CN" sz="2800" dirty="0" smtClean="0">
                <a:latin typeface="Calibri" panose="020F0502020204030204" pitchFamily="34" charset="0"/>
              </a:rPr>
              <a:t>.</a:t>
            </a:r>
            <a:r>
              <a:rPr lang="zh-CN" altLang="zh-CN" sz="2800" dirty="0" smtClean="0"/>
              <a:t> 收款交易的内部控制</a:t>
            </a:r>
            <a:endParaRPr lang="zh-CN" altLang="zh-CN" sz="2800" dirty="0" smtClean="0"/>
          </a:p>
          <a:p>
            <a:pPr marL="469900" indent="-469900" eaLnBrk="0" hangingPunct="0">
              <a:spcBef>
                <a:spcPct val="20000"/>
              </a:spcBef>
              <a:buFont typeface="Arial" panose="020B0604020202020204" pitchFamily="34" charset="0"/>
              <a:buChar char="•"/>
            </a:pPr>
            <a:endParaRPr lang="zh-CN" altLang="en-US" sz="2800" dirty="0">
              <a:latin typeface="Calibri" panose="020F0502020204030204" pitchFamily="34" charset="0"/>
            </a:endParaRPr>
          </a:p>
          <a:p>
            <a:pPr marL="469900" indent="-469900" eaLnBrk="0" hangingPunct="0">
              <a:spcBef>
                <a:spcPct val="20000"/>
              </a:spcBef>
              <a:buFont typeface="Arial" panose="020B0604020202020204" pitchFamily="34" charset="0"/>
              <a:buChar char="•"/>
            </a:pPr>
            <a:endParaRPr lang="zh-CN" altLang="en-US" sz="2800" dirty="0">
              <a:latin typeface="Calibri" panose="020F0502020204030204" pitchFamily="34" charset="0"/>
            </a:endParaRPr>
          </a:p>
        </p:txBody>
      </p: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p:cTn id="7" dur="500" fill="hold"/>
                                        <p:tgtEl>
                                          <p:spTgt spid="31"/>
                                        </p:tgtEl>
                                        <p:attrNameLst>
                                          <p:attrName>ppt_w</p:attrName>
                                        </p:attrNameLst>
                                      </p:cBhvr>
                                      <p:tavLst>
                                        <p:tav tm="0">
                                          <p:val>
                                            <p:fltVal val="0"/>
                                          </p:val>
                                        </p:tav>
                                        <p:tav tm="100000">
                                          <p:val>
                                            <p:strVal val="#ppt_w"/>
                                          </p:val>
                                        </p:tav>
                                      </p:tavLst>
                                    </p:anim>
                                    <p:anim calcmode="lin" valueType="num">
                                      <p:cBhvr>
                                        <p:cTn id="8" dur="500" fill="hold"/>
                                        <p:tgtEl>
                                          <p:spTgt spid="31"/>
                                        </p:tgtEl>
                                        <p:attrNameLst>
                                          <p:attrName>ppt_h</p:attrName>
                                        </p:attrNameLst>
                                      </p:cBhvr>
                                      <p:tavLst>
                                        <p:tav tm="0">
                                          <p:val>
                                            <p:fltVal val="0"/>
                                          </p:val>
                                        </p:tav>
                                        <p:tav tm="100000">
                                          <p:val>
                                            <p:strVal val="#ppt_h"/>
                                          </p:val>
                                        </p:tav>
                                      </p:tavLst>
                                    </p:anim>
                                    <p:animEffect transition="in" filter="fade">
                                      <p:cBhvr>
                                        <p:cTn id="9" dur="500"/>
                                        <p:tgtEl>
                                          <p:spTgt spid="31"/>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32"/>
                                        </p:tgtEl>
                                        <p:attrNameLst>
                                          <p:attrName>style.visibility</p:attrName>
                                        </p:attrNameLst>
                                      </p:cBhvr>
                                      <p:to>
                                        <p:strVal val="visible"/>
                                      </p:to>
                                    </p:set>
                                    <p:anim calcmode="lin" valueType="num">
                                      <p:cBhvr>
                                        <p:cTn id="12" dur="500" fill="hold"/>
                                        <p:tgtEl>
                                          <p:spTgt spid="32"/>
                                        </p:tgtEl>
                                        <p:attrNameLst>
                                          <p:attrName>ppt_w</p:attrName>
                                        </p:attrNameLst>
                                      </p:cBhvr>
                                      <p:tavLst>
                                        <p:tav tm="0">
                                          <p:val>
                                            <p:fltVal val="0"/>
                                          </p:val>
                                        </p:tav>
                                        <p:tav tm="100000">
                                          <p:val>
                                            <p:strVal val="#ppt_w"/>
                                          </p:val>
                                        </p:tav>
                                      </p:tavLst>
                                    </p:anim>
                                    <p:anim calcmode="lin" valueType="num">
                                      <p:cBhvr>
                                        <p:cTn id="13" dur="500" fill="hold"/>
                                        <p:tgtEl>
                                          <p:spTgt spid="32"/>
                                        </p:tgtEl>
                                        <p:attrNameLst>
                                          <p:attrName>ppt_h</p:attrName>
                                        </p:attrNameLst>
                                      </p:cBhvr>
                                      <p:tavLst>
                                        <p:tav tm="0">
                                          <p:val>
                                            <p:fltVal val="0"/>
                                          </p:val>
                                        </p:tav>
                                        <p:tav tm="100000">
                                          <p:val>
                                            <p:strVal val="#ppt_h"/>
                                          </p:val>
                                        </p:tav>
                                      </p:tavLst>
                                    </p:anim>
                                    <p:animEffect transition="in" filter="fade">
                                      <p:cBhvr>
                                        <p:cTn id="14" dur="500"/>
                                        <p:tgtEl>
                                          <p:spTgt spid="32"/>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33"/>
                                        </p:tgtEl>
                                        <p:attrNameLst>
                                          <p:attrName>style.visibility</p:attrName>
                                        </p:attrNameLst>
                                      </p:cBhvr>
                                      <p:to>
                                        <p:strVal val="visible"/>
                                      </p:to>
                                    </p:set>
                                    <p:anim calcmode="lin" valueType="num">
                                      <p:cBhvr>
                                        <p:cTn id="17" dur="500" fill="hold"/>
                                        <p:tgtEl>
                                          <p:spTgt spid="33"/>
                                        </p:tgtEl>
                                        <p:attrNameLst>
                                          <p:attrName>ppt_w</p:attrName>
                                        </p:attrNameLst>
                                      </p:cBhvr>
                                      <p:tavLst>
                                        <p:tav tm="0">
                                          <p:val>
                                            <p:fltVal val="0"/>
                                          </p:val>
                                        </p:tav>
                                        <p:tav tm="100000">
                                          <p:val>
                                            <p:strVal val="#ppt_w"/>
                                          </p:val>
                                        </p:tav>
                                      </p:tavLst>
                                    </p:anim>
                                    <p:anim calcmode="lin" valueType="num">
                                      <p:cBhvr>
                                        <p:cTn id="18" dur="500" fill="hold"/>
                                        <p:tgtEl>
                                          <p:spTgt spid="33"/>
                                        </p:tgtEl>
                                        <p:attrNameLst>
                                          <p:attrName>ppt_h</p:attrName>
                                        </p:attrNameLst>
                                      </p:cBhvr>
                                      <p:tavLst>
                                        <p:tav tm="0">
                                          <p:val>
                                            <p:fltVal val="0"/>
                                          </p:val>
                                        </p:tav>
                                        <p:tav tm="100000">
                                          <p:val>
                                            <p:strVal val="#ppt_h"/>
                                          </p:val>
                                        </p:tav>
                                      </p:tavLst>
                                    </p:anim>
                                    <p:animEffect transition="in" filter="fade">
                                      <p:cBhvr>
                                        <p:cTn id="19" dur="500"/>
                                        <p:tgtEl>
                                          <p:spTgt spid="33"/>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35"/>
                                        </p:tgtEl>
                                        <p:attrNameLst>
                                          <p:attrName>style.visibility</p:attrName>
                                        </p:attrNameLst>
                                      </p:cBhvr>
                                      <p:to>
                                        <p:strVal val="visible"/>
                                      </p:to>
                                    </p:set>
                                    <p:anim calcmode="lin" valueType="num">
                                      <p:cBhvr>
                                        <p:cTn id="22" dur="500" fill="hold"/>
                                        <p:tgtEl>
                                          <p:spTgt spid="35"/>
                                        </p:tgtEl>
                                        <p:attrNameLst>
                                          <p:attrName>ppt_w</p:attrName>
                                        </p:attrNameLst>
                                      </p:cBhvr>
                                      <p:tavLst>
                                        <p:tav tm="0">
                                          <p:val>
                                            <p:fltVal val="0"/>
                                          </p:val>
                                        </p:tav>
                                        <p:tav tm="100000">
                                          <p:val>
                                            <p:strVal val="#ppt_w"/>
                                          </p:val>
                                        </p:tav>
                                      </p:tavLst>
                                    </p:anim>
                                    <p:anim calcmode="lin" valueType="num">
                                      <p:cBhvr>
                                        <p:cTn id="23" dur="500" fill="hold"/>
                                        <p:tgtEl>
                                          <p:spTgt spid="35"/>
                                        </p:tgtEl>
                                        <p:attrNameLst>
                                          <p:attrName>ppt_h</p:attrName>
                                        </p:attrNameLst>
                                      </p:cBhvr>
                                      <p:tavLst>
                                        <p:tav tm="0">
                                          <p:val>
                                            <p:fltVal val="0"/>
                                          </p:val>
                                        </p:tav>
                                        <p:tav tm="100000">
                                          <p:val>
                                            <p:strVal val="#ppt_h"/>
                                          </p:val>
                                        </p:tav>
                                      </p:tavLst>
                                    </p:anim>
                                    <p:animEffect transition="in" filter="fade">
                                      <p:cBhvr>
                                        <p:cTn id="24" dur="500"/>
                                        <p:tgtEl>
                                          <p:spTgt spid="35"/>
                                        </p:tgtEl>
                                      </p:cBhvr>
                                    </p:animEffect>
                                  </p:childTnLst>
                                </p:cTn>
                              </p:par>
                            </p:childTnLst>
                          </p:cTn>
                        </p:par>
                        <p:par>
                          <p:cTn id="25" fill="hold">
                            <p:stCondLst>
                              <p:cond delay="500"/>
                            </p:stCondLst>
                            <p:childTnLst>
                              <p:par>
                                <p:cTn id="26" presetID="10" presetClass="entr" presetSubtype="0" fill="hold" grpId="0" nodeType="afterEffect">
                                  <p:stCondLst>
                                    <p:cond delay="0"/>
                                  </p:stCondLst>
                                  <p:childTnLst>
                                    <p:set>
                                      <p:cBhvr>
                                        <p:cTn id="27" dur="1" fill="hold">
                                          <p:stCondLst>
                                            <p:cond delay="0"/>
                                          </p:stCondLst>
                                        </p:cTn>
                                        <p:tgtEl>
                                          <p:spTgt spid="34"/>
                                        </p:tgtEl>
                                        <p:attrNameLst>
                                          <p:attrName>style.visibility</p:attrName>
                                        </p:attrNameLst>
                                      </p:cBhvr>
                                      <p:to>
                                        <p:strVal val="visible"/>
                                      </p:to>
                                    </p:set>
                                    <p:animEffect transition="in" filter="fade">
                                      <p:cBhvr>
                                        <p:cTn id="28" dur="500"/>
                                        <p:tgtEl>
                                          <p:spTgt spid="34"/>
                                        </p:tgtEl>
                                      </p:cBhvr>
                                    </p:animEffect>
                                  </p:childTnLst>
                                </p:cTn>
                              </p:par>
                              <p:par>
                                <p:cTn id="29" presetID="42" presetClass="entr" presetSubtype="0" fill="hold" nodeType="withEffect">
                                  <p:stCondLst>
                                    <p:cond delay="500"/>
                                  </p:stCondLst>
                                  <p:childTnLst>
                                    <p:set>
                                      <p:cBhvr>
                                        <p:cTn id="30" dur="1" fill="hold">
                                          <p:stCondLst>
                                            <p:cond delay="0"/>
                                          </p:stCondLst>
                                        </p:cTn>
                                        <p:tgtEl>
                                          <p:spTgt spid="88"/>
                                        </p:tgtEl>
                                        <p:attrNameLst>
                                          <p:attrName>style.visibility</p:attrName>
                                        </p:attrNameLst>
                                      </p:cBhvr>
                                      <p:to>
                                        <p:strVal val="visible"/>
                                      </p:to>
                                    </p:set>
                                    <p:animEffect transition="in" filter="fade">
                                      <p:cBhvr>
                                        <p:cTn id="31" dur="1000"/>
                                        <p:tgtEl>
                                          <p:spTgt spid="88"/>
                                        </p:tgtEl>
                                      </p:cBhvr>
                                    </p:animEffect>
                                    <p:anim calcmode="lin" valueType="num">
                                      <p:cBhvr>
                                        <p:cTn id="32" dur="1000" fill="hold"/>
                                        <p:tgtEl>
                                          <p:spTgt spid="88"/>
                                        </p:tgtEl>
                                        <p:attrNameLst>
                                          <p:attrName>ppt_x</p:attrName>
                                        </p:attrNameLst>
                                      </p:cBhvr>
                                      <p:tavLst>
                                        <p:tav tm="0">
                                          <p:val>
                                            <p:strVal val="#ppt_x"/>
                                          </p:val>
                                        </p:tav>
                                        <p:tav tm="100000">
                                          <p:val>
                                            <p:strVal val="#ppt_x"/>
                                          </p:val>
                                        </p:tav>
                                      </p:tavLst>
                                    </p:anim>
                                    <p:anim calcmode="lin" valueType="num">
                                      <p:cBhvr>
                                        <p:cTn id="33" dur="1000" fill="hold"/>
                                        <p:tgtEl>
                                          <p:spTgt spid="8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bldLvl="0" animBg="1"/>
      <p:bldP spid="32" grpId="0" bldLvl="0" animBg="1"/>
      <p:bldP spid="33" grpId="0" bldLvl="0" animBg="1"/>
      <p:bldP spid="34" grpId="0"/>
      <p:bldP spid="35"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8" name="组合 87"/>
          <p:cNvGrpSpPr/>
          <p:nvPr/>
        </p:nvGrpSpPr>
        <p:grpSpPr bwMode="auto">
          <a:xfrm>
            <a:off x="766763" y="1341438"/>
            <a:ext cx="10153650" cy="1787525"/>
            <a:chOff x="946620" y="1670343"/>
            <a:chExt cx="10153650" cy="1787525"/>
          </a:xfrm>
        </p:grpSpPr>
        <p:grpSp>
          <p:nvGrpSpPr>
            <p:cNvPr id="22536" name="Group 332"/>
            <p:cNvGrpSpPr>
              <a:grpSpLocks noChangeAspect="1"/>
            </p:cNvGrpSpPr>
            <p:nvPr/>
          </p:nvGrpSpPr>
          <p:grpSpPr bwMode="auto">
            <a:xfrm>
              <a:off x="946620" y="1670343"/>
              <a:ext cx="540000" cy="540000"/>
              <a:chOff x="4421584" y="2527234"/>
              <a:chExt cx="288476" cy="288476"/>
            </a:xfrm>
          </p:grpSpPr>
          <p:sp>
            <p:nvSpPr>
              <p:cNvPr id="92" name="Oval 59"/>
              <p:cNvSpPr/>
              <p:nvPr/>
            </p:nvSpPr>
            <p:spPr>
              <a:xfrm>
                <a:off x="4421584" y="2527234"/>
                <a:ext cx="288342" cy="288342"/>
              </a:xfrm>
              <a:prstGeom prst="ellipse">
                <a:avLst/>
              </a:prstGeom>
              <a:gradFill flip="none" rotWithShape="1">
                <a:gsLst>
                  <a:gs pos="0">
                    <a:srgbClr val="F79646"/>
                  </a:gs>
                  <a:gs pos="100000">
                    <a:srgbClr val="F79646"/>
                  </a:gs>
                </a:gsLst>
                <a:lin ang="7200000" scaled="0"/>
                <a:tileRect/>
              </a:gradFill>
              <a:ln>
                <a:no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400">
                  <a:solidFill>
                    <a:prstClr val="white"/>
                  </a:solidFill>
                  <a:latin typeface="Agency FB" panose="020B0503020202020204" pitchFamily="34" charset="0"/>
                </a:endParaRPr>
              </a:p>
            </p:txBody>
          </p:sp>
          <p:sp>
            <p:nvSpPr>
              <p:cNvPr id="22540" name="Freeform 26"/>
              <p:cNvSpPr/>
              <p:nvPr/>
            </p:nvSpPr>
            <p:spPr bwMode="auto">
              <a:xfrm>
                <a:off x="4513652" y="2612916"/>
                <a:ext cx="114518" cy="118766"/>
              </a:xfrm>
              <a:custGeom>
                <a:avLst/>
                <a:gdLst>
                  <a:gd name="T0" fmla="*/ 2147483647 w 274"/>
                  <a:gd name="T1" fmla="*/ 2147483647 h 284"/>
                  <a:gd name="T2" fmla="*/ 2147483647 w 274"/>
                  <a:gd name="T3" fmla="*/ 2147483647 h 284"/>
                  <a:gd name="T4" fmla="*/ 2147483647 w 274"/>
                  <a:gd name="T5" fmla="*/ 2147483647 h 284"/>
                  <a:gd name="T6" fmla="*/ 2147483647 w 274"/>
                  <a:gd name="T7" fmla="*/ 2147483647 h 284"/>
                  <a:gd name="T8" fmla="*/ 2147483647 w 274"/>
                  <a:gd name="T9" fmla="*/ 2147483647 h 284"/>
                  <a:gd name="T10" fmla="*/ 2147483647 w 274"/>
                  <a:gd name="T11" fmla="*/ 2147483647 h 284"/>
                  <a:gd name="T12" fmla="*/ 2147483647 w 274"/>
                  <a:gd name="T13" fmla="*/ 2147483647 h 284"/>
                  <a:gd name="T14" fmla="*/ 2147483647 w 274"/>
                  <a:gd name="T15" fmla="*/ 2147483647 h 284"/>
                  <a:gd name="T16" fmla="*/ 2147483647 w 274"/>
                  <a:gd name="T17" fmla="*/ 2147483647 h 284"/>
                  <a:gd name="T18" fmla="*/ 2147483647 w 274"/>
                  <a:gd name="T19" fmla="*/ 2147483647 h 284"/>
                  <a:gd name="T20" fmla="*/ 2147483647 w 274"/>
                  <a:gd name="T21" fmla="*/ 2147483647 h 284"/>
                  <a:gd name="T22" fmla="*/ 2147483647 w 274"/>
                  <a:gd name="T23" fmla="*/ 2147483647 h 28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74"/>
                  <a:gd name="T37" fmla="*/ 0 h 284"/>
                  <a:gd name="T38" fmla="*/ 274 w 274"/>
                  <a:gd name="T39" fmla="*/ 284 h 284"/>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chemeClr val="bg1"/>
              </a:solidFill>
              <a:ln w="9525">
                <a:noFill/>
                <a:round/>
              </a:ln>
            </p:spPr>
            <p:txBody>
              <a:bodyPr/>
              <a:lstStyle/>
              <a:p>
                <a:endParaRPr lang="zh-CN" altLang="en-US"/>
              </a:p>
            </p:txBody>
          </p:sp>
        </p:grpSp>
        <p:sp>
          <p:nvSpPr>
            <p:cNvPr id="22537" name="TextBox 90"/>
            <p:cNvSpPr txBox="1">
              <a:spLocks noChangeArrowheads="1"/>
            </p:cNvSpPr>
            <p:nvPr/>
          </p:nvSpPr>
          <p:spPr bwMode="auto">
            <a:xfrm>
              <a:off x="1583525" y="1697648"/>
              <a:ext cx="9516745" cy="800183"/>
            </a:xfrm>
            <a:prstGeom prst="rect">
              <a:avLst/>
            </a:prstGeom>
            <a:noFill/>
            <a:ln w="9525">
              <a:noFill/>
              <a:miter lim="800000"/>
            </a:ln>
          </p:spPr>
          <p:txBody>
            <a:bodyPr lIns="182843" tIns="91422" rIns="182843" bIns="91422">
              <a:spAutoFit/>
            </a:bodyPr>
            <a:lstStyle/>
            <a:p>
              <a:r>
                <a:rPr lang="zh-CN" altLang="zh-CN" sz="2000" b="1" dirty="0" smtClean="0">
                  <a:solidFill>
                    <a:srgbClr val="F79646"/>
                  </a:solidFill>
                  <a:latin typeface="微软雅黑" panose="020B0503020204020204" pitchFamily="34" charset="-122"/>
                  <a:ea typeface="微软雅黑" panose="020B0503020204020204" pitchFamily="34" charset="-122"/>
                  <a:cs typeface="Lato Regular"/>
                </a:rPr>
                <a:t>二、销售与收款循环的控制测试</a:t>
              </a:r>
              <a:endParaRPr lang="zh-CN" altLang="zh-CN" sz="2000" b="1" dirty="0" smtClean="0">
                <a:solidFill>
                  <a:srgbClr val="F79646"/>
                </a:solidFill>
                <a:latin typeface="微软雅黑" panose="020B0503020204020204" pitchFamily="34" charset="-122"/>
                <a:ea typeface="微软雅黑" panose="020B0503020204020204" pitchFamily="34" charset="-122"/>
                <a:cs typeface="Lato Regular"/>
              </a:endParaRPr>
            </a:p>
            <a:p>
              <a:endParaRPr lang="zh-CN" altLang="en-US" sz="2000" b="1" dirty="0">
                <a:solidFill>
                  <a:srgbClr val="F79646"/>
                </a:solidFill>
                <a:latin typeface="微软雅黑" panose="020B0503020204020204" pitchFamily="34" charset="-122"/>
                <a:ea typeface="微软雅黑" panose="020B0503020204020204" pitchFamily="34" charset="-122"/>
                <a:cs typeface="Lato Regular"/>
              </a:endParaRPr>
            </a:p>
          </p:txBody>
        </p:sp>
        <p:sp>
          <p:nvSpPr>
            <p:cNvPr id="22538" name="TextBox 89"/>
            <p:cNvSpPr txBox="1">
              <a:spLocks noChangeArrowheads="1"/>
            </p:cNvSpPr>
            <p:nvPr/>
          </p:nvSpPr>
          <p:spPr bwMode="auto">
            <a:xfrm>
              <a:off x="1581620" y="2953043"/>
              <a:ext cx="9518650" cy="504825"/>
            </a:xfrm>
            <a:prstGeom prst="rect">
              <a:avLst/>
            </a:prstGeom>
            <a:noFill/>
            <a:ln w="9525">
              <a:noFill/>
              <a:miter lim="800000"/>
            </a:ln>
          </p:spPr>
          <p:txBody>
            <a:bodyPr>
              <a:spAutoFit/>
            </a:bodyPr>
            <a:lstStyle/>
            <a:p>
              <a:pPr indent="457200" algn="just">
                <a:lnSpc>
                  <a:spcPct val="150000"/>
                </a:lnSpc>
              </a:pPr>
              <a:endParaRPr lang="zh-CN" altLang="en-US">
                <a:solidFill>
                  <a:srgbClr val="7F7F7F"/>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sp>
        <p:nvSpPr>
          <p:cNvPr id="31" name="矩形 30"/>
          <p:cNvSpPr/>
          <p:nvPr/>
        </p:nvSpPr>
        <p:spPr>
          <a:xfrm>
            <a:off x="539750" y="368300"/>
            <a:ext cx="252413" cy="252413"/>
          </a:xfrm>
          <a:prstGeom prst="rect">
            <a:avLst/>
          </a:prstGeom>
          <a:noFill/>
          <a:ln w="9525">
            <a:solidFill>
              <a:srgbClr val="F79646"/>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2" name="矩形 31"/>
          <p:cNvSpPr/>
          <p:nvPr/>
        </p:nvSpPr>
        <p:spPr>
          <a:xfrm>
            <a:off x="190500" y="115888"/>
            <a:ext cx="185738" cy="185737"/>
          </a:xfrm>
          <a:prstGeom prst="rect">
            <a:avLst/>
          </a:prstGeom>
          <a:noFill/>
          <a:ln w="9525">
            <a:solidFill>
              <a:schemeClr val="bg1">
                <a:lumMod val="85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3" name="矩形 32"/>
          <p:cNvSpPr/>
          <p:nvPr/>
        </p:nvSpPr>
        <p:spPr>
          <a:xfrm>
            <a:off x="317500" y="188913"/>
            <a:ext cx="360363" cy="360362"/>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4" name="Shape 54"/>
          <p:cNvSpPr txBox="1">
            <a:spLocks noChangeArrowheads="1"/>
          </p:cNvSpPr>
          <p:nvPr/>
        </p:nvSpPr>
        <p:spPr bwMode="auto">
          <a:xfrm>
            <a:off x="766614" y="188913"/>
            <a:ext cx="3695849" cy="575791"/>
          </a:xfrm>
          <a:prstGeom prst="rect">
            <a:avLst/>
          </a:prstGeom>
          <a:noFill/>
          <a:ln w="9525">
            <a:noFill/>
            <a:miter lim="800000"/>
          </a:ln>
        </p:spPr>
        <p:txBody>
          <a:bodyPr anchor="ctr"/>
          <a:lstStyle/>
          <a:p>
            <a:pPr algn="ctr"/>
            <a:r>
              <a:rPr lang="zh-CN" altLang="en-GB" sz="2000" dirty="0" smtClean="0">
                <a:solidFill>
                  <a:srgbClr val="F79646"/>
                </a:solidFill>
                <a:latin typeface="微软雅黑" panose="020B0503020204020204" pitchFamily="34" charset="-122"/>
                <a:ea typeface="微软雅黑" panose="020B0503020204020204" pitchFamily="34" charset="-122"/>
                <a:cs typeface="宋体" panose="02010600030101010101" pitchFamily="2" charset="-122"/>
                <a:sym typeface="+mn-lt"/>
              </a:rPr>
              <a:t>任务一</a:t>
            </a:r>
            <a:r>
              <a:rPr lang="zh-CN" altLang="zh-CN" sz="2000" dirty="0" smtClean="0">
                <a:solidFill>
                  <a:srgbClr val="F79646"/>
                </a:solidFill>
                <a:latin typeface="微软雅黑" panose="020B0503020204020204" pitchFamily="34" charset="-122"/>
                <a:ea typeface="微软雅黑" panose="020B0503020204020204" pitchFamily="34" charset="-122"/>
                <a:cs typeface="宋体" panose="02010600030101010101" pitchFamily="2" charset="-122"/>
                <a:sym typeface="+mn-lt"/>
              </a:rPr>
              <a:t>了解和测试销售与收款循环的内部控制</a:t>
            </a:r>
            <a:endParaRPr lang="zh-CN" altLang="en-GB" sz="2000" dirty="0">
              <a:solidFill>
                <a:srgbClr val="F79646"/>
              </a:solidFill>
              <a:latin typeface="微软雅黑" panose="020B0503020204020204" pitchFamily="34" charset="-122"/>
              <a:ea typeface="微软雅黑" panose="020B0503020204020204" pitchFamily="34" charset="-122"/>
              <a:cs typeface="宋体" panose="02010600030101010101" pitchFamily="2" charset="-122"/>
              <a:sym typeface="+mn-lt"/>
            </a:endParaRPr>
          </a:p>
        </p:txBody>
      </p:sp>
      <p:sp>
        <p:nvSpPr>
          <p:cNvPr id="35" name="矩形 34"/>
          <p:cNvSpPr/>
          <p:nvPr/>
        </p:nvSpPr>
        <p:spPr>
          <a:xfrm>
            <a:off x="4462463" y="188913"/>
            <a:ext cx="7727950" cy="360362"/>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2535" name="内容占位符 2"/>
          <p:cNvSpPr/>
          <p:nvPr/>
        </p:nvSpPr>
        <p:spPr bwMode="auto">
          <a:xfrm>
            <a:off x="1270000" y="2205038"/>
            <a:ext cx="8001000" cy="4267200"/>
          </a:xfrm>
          <a:prstGeom prst="rect">
            <a:avLst/>
          </a:prstGeom>
          <a:noFill/>
          <a:ln w="9525">
            <a:noFill/>
            <a:miter lim="800000"/>
          </a:ln>
        </p:spPr>
        <p:txBody>
          <a:bodyPr/>
          <a:lstStyle/>
          <a:p>
            <a:r>
              <a:rPr lang="en-US" altLang="zh-CN" sz="2800" dirty="0" smtClean="0"/>
              <a:t>     </a:t>
            </a:r>
            <a:r>
              <a:rPr lang="zh-CN" altLang="zh-CN" sz="2400" dirty="0" smtClean="0"/>
              <a:t>如果在评估认定层次重大错报风险时预期控制的运行是有效的，注册会计师应当实施控制测试，就控制在相关期间或时点的运行有效性获取充分、适当的审计证据。这意味着注册会计师无须测试针对销售与收款交易的所有控制活动。只有认为控制设计合理，能够防止或发现并纠正认定层次的重大错报，注册会计师才有必要对控制运行的有效性实施测试，表</a:t>
            </a:r>
            <a:r>
              <a:rPr lang="en-US" altLang="zh-CN" sz="2400" dirty="0" smtClean="0"/>
              <a:t>10-2</a:t>
            </a:r>
            <a:r>
              <a:rPr lang="zh-CN" altLang="zh-CN" sz="2400" dirty="0" smtClean="0"/>
              <a:t>所列表的控制测试是销售与收款交易的控制测试。</a:t>
            </a:r>
            <a:endParaRPr lang="zh-CN" altLang="zh-CN" sz="2400" dirty="0" smtClean="0"/>
          </a:p>
          <a:p>
            <a:pPr marL="469900" indent="-469900" eaLnBrk="0" hangingPunct="0">
              <a:spcBef>
                <a:spcPct val="20000"/>
              </a:spcBef>
              <a:buFont typeface="Arial" panose="020B0604020202020204" pitchFamily="34" charset="0"/>
              <a:buChar char="•"/>
            </a:pPr>
            <a:endParaRPr lang="zh-CN" altLang="en-US" sz="2800" dirty="0">
              <a:latin typeface="Calibri" panose="020F0502020204030204" pitchFamily="34" charset="0"/>
            </a:endParaRPr>
          </a:p>
          <a:p>
            <a:pPr marL="469900" indent="-469900" eaLnBrk="0" hangingPunct="0">
              <a:spcBef>
                <a:spcPct val="20000"/>
              </a:spcBef>
              <a:buFont typeface="Arial" panose="020B0604020202020204" pitchFamily="34" charset="0"/>
              <a:buChar char="•"/>
            </a:pPr>
            <a:endParaRPr lang="zh-CN" altLang="en-US" sz="3200" dirty="0">
              <a:latin typeface="Calibri" panose="020F0502020204030204" pitchFamily="34" charset="0"/>
            </a:endParaRPr>
          </a:p>
        </p:txBody>
      </p: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p:cTn id="7" dur="500" fill="hold"/>
                                        <p:tgtEl>
                                          <p:spTgt spid="31"/>
                                        </p:tgtEl>
                                        <p:attrNameLst>
                                          <p:attrName>ppt_w</p:attrName>
                                        </p:attrNameLst>
                                      </p:cBhvr>
                                      <p:tavLst>
                                        <p:tav tm="0">
                                          <p:val>
                                            <p:fltVal val="0"/>
                                          </p:val>
                                        </p:tav>
                                        <p:tav tm="100000">
                                          <p:val>
                                            <p:strVal val="#ppt_w"/>
                                          </p:val>
                                        </p:tav>
                                      </p:tavLst>
                                    </p:anim>
                                    <p:anim calcmode="lin" valueType="num">
                                      <p:cBhvr>
                                        <p:cTn id="8" dur="500" fill="hold"/>
                                        <p:tgtEl>
                                          <p:spTgt spid="31"/>
                                        </p:tgtEl>
                                        <p:attrNameLst>
                                          <p:attrName>ppt_h</p:attrName>
                                        </p:attrNameLst>
                                      </p:cBhvr>
                                      <p:tavLst>
                                        <p:tav tm="0">
                                          <p:val>
                                            <p:fltVal val="0"/>
                                          </p:val>
                                        </p:tav>
                                        <p:tav tm="100000">
                                          <p:val>
                                            <p:strVal val="#ppt_h"/>
                                          </p:val>
                                        </p:tav>
                                      </p:tavLst>
                                    </p:anim>
                                    <p:animEffect transition="in" filter="fade">
                                      <p:cBhvr>
                                        <p:cTn id="9" dur="500"/>
                                        <p:tgtEl>
                                          <p:spTgt spid="31"/>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32"/>
                                        </p:tgtEl>
                                        <p:attrNameLst>
                                          <p:attrName>style.visibility</p:attrName>
                                        </p:attrNameLst>
                                      </p:cBhvr>
                                      <p:to>
                                        <p:strVal val="visible"/>
                                      </p:to>
                                    </p:set>
                                    <p:anim calcmode="lin" valueType="num">
                                      <p:cBhvr>
                                        <p:cTn id="12" dur="500" fill="hold"/>
                                        <p:tgtEl>
                                          <p:spTgt spid="32"/>
                                        </p:tgtEl>
                                        <p:attrNameLst>
                                          <p:attrName>ppt_w</p:attrName>
                                        </p:attrNameLst>
                                      </p:cBhvr>
                                      <p:tavLst>
                                        <p:tav tm="0">
                                          <p:val>
                                            <p:fltVal val="0"/>
                                          </p:val>
                                        </p:tav>
                                        <p:tav tm="100000">
                                          <p:val>
                                            <p:strVal val="#ppt_w"/>
                                          </p:val>
                                        </p:tav>
                                      </p:tavLst>
                                    </p:anim>
                                    <p:anim calcmode="lin" valueType="num">
                                      <p:cBhvr>
                                        <p:cTn id="13" dur="500" fill="hold"/>
                                        <p:tgtEl>
                                          <p:spTgt spid="32"/>
                                        </p:tgtEl>
                                        <p:attrNameLst>
                                          <p:attrName>ppt_h</p:attrName>
                                        </p:attrNameLst>
                                      </p:cBhvr>
                                      <p:tavLst>
                                        <p:tav tm="0">
                                          <p:val>
                                            <p:fltVal val="0"/>
                                          </p:val>
                                        </p:tav>
                                        <p:tav tm="100000">
                                          <p:val>
                                            <p:strVal val="#ppt_h"/>
                                          </p:val>
                                        </p:tav>
                                      </p:tavLst>
                                    </p:anim>
                                    <p:animEffect transition="in" filter="fade">
                                      <p:cBhvr>
                                        <p:cTn id="14" dur="500"/>
                                        <p:tgtEl>
                                          <p:spTgt spid="32"/>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33"/>
                                        </p:tgtEl>
                                        <p:attrNameLst>
                                          <p:attrName>style.visibility</p:attrName>
                                        </p:attrNameLst>
                                      </p:cBhvr>
                                      <p:to>
                                        <p:strVal val="visible"/>
                                      </p:to>
                                    </p:set>
                                    <p:anim calcmode="lin" valueType="num">
                                      <p:cBhvr>
                                        <p:cTn id="17" dur="500" fill="hold"/>
                                        <p:tgtEl>
                                          <p:spTgt spid="33"/>
                                        </p:tgtEl>
                                        <p:attrNameLst>
                                          <p:attrName>ppt_w</p:attrName>
                                        </p:attrNameLst>
                                      </p:cBhvr>
                                      <p:tavLst>
                                        <p:tav tm="0">
                                          <p:val>
                                            <p:fltVal val="0"/>
                                          </p:val>
                                        </p:tav>
                                        <p:tav tm="100000">
                                          <p:val>
                                            <p:strVal val="#ppt_w"/>
                                          </p:val>
                                        </p:tav>
                                      </p:tavLst>
                                    </p:anim>
                                    <p:anim calcmode="lin" valueType="num">
                                      <p:cBhvr>
                                        <p:cTn id="18" dur="500" fill="hold"/>
                                        <p:tgtEl>
                                          <p:spTgt spid="33"/>
                                        </p:tgtEl>
                                        <p:attrNameLst>
                                          <p:attrName>ppt_h</p:attrName>
                                        </p:attrNameLst>
                                      </p:cBhvr>
                                      <p:tavLst>
                                        <p:tav tm="0">
                                          <p:val>
                                            <p:fltVal val="0"/>
                                          </p:val>
                                        </p:tav>
                                        <p:tav tm="100000">
                                          <p:val>
                                            <p:strVal val="#ppt_h"/>
                                          </p:val>
                                        </p:tav>
                                      </p:tavLst>
                                    </p:anim>
                                    <p:animEffect transition="in" filter="fade">
                                      <p:cBhvr>
                                        <p:cTn id="19" dur="500"/>
                                        <p:tgtEl>
                                          <p:spTgt spid="33"/>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35"/>
                                        </p:tgtEl>
                                        <p:attrNameLst>
                                          <p:attrName>style.visibility</p:attrName>
                                        </p:attrNameLst>
                                      </p:cBhvr>
                                      <p:to>
                                        <p:strVal val="visible"/>
                                      </p:to>
                                    </p:set>
                                    <p:anim calcmode="lin" valueType="num">
                                      <p:cBhvr>
                                        <p:cTn id="22" dur="500" fill="hold"/>
                                        <p:tgtEl>
                                          <p:spTgt spid="35"/>
                                        </p:tgtEl>
                                        <p:attrNameLst>
                                          <p:attrName>ppt_w</p:attrName>
                                        </p:attrNameLst>
                                      </p:cBhvr>
                                      <p:tavLst>
                                        <p:tav tm="0">
                                          <p:val>
                                            <p:fltVal val="0"/>
                                          </p:val>
                                        </p:tav>
                                        <p:tav tm="100000">
                                          <p:val>
                                            <p:strVal val="#ppt_w"/>
                                          </p:val>
                                        </p:tav>
                                      </p:tavLst>
                                    </p:anim>
                                    <p:anim calcmode="lin" valueType="num">
                                      <p:cBhvr>
                                        <p:cTn id="23" dur="500" fill="hold"/>
                                        <p:tgtEl>
                                          <p:spTgt spid="35"/>
                                        </p:tgtEl>
                                        <p:attrNameLst>
                                          <p:attrName>ppt_h</p:attrName>
                                        </p:attrNameLst>
                                      </p:cBhvr>
                                      <p:tavLst>
                                        <p:tav tm="0">
                                          <p:val>
                                            <p:fltVal val="0"/>
                                          </p:val>
                                        </p:tav>
                                        <p:tav tm="100000">
                                          <p:val>
                                            <p:strVal val="#ppt_h"/>
                                          </p:val>
                                        </p:tav>
                                      </p:tavLst>
                                    </p:anim>
                                    <p:animEffect transition="in" filter="fade">
                                      <p:cBhvr>
                                        <p:cTn id="24" dur="500"/>
                                        <p:tgtEl>
                                          <p:spTgt spid="35"/>
                                        </p:tgtEl>
                                      </p:cBhvr>
                                    </p:animEffect>
                                  </p:childTnLst>
                                </p:cTn>
                              </p:par>
                            </p:childTnLst>
                          </p:cTn>
                        </p:par>
                        <p:par>
                          <p:cTn id="25" fill="hold">
                            <p:stCondLst>
                              <p:cond delay="500"/>
                            </p:stCondLst>
                            <p:childTnLst>
                              <p:par>
                                <p:cTn id="26" presetID="10" presetClass="entr" presetSubtype="0" fill="hold" grpId="0" nodeType="afterEffect">
                                  <p:stCondLst>
                                    <p:cond delay="0"/>
                                  </p:stCondLst>
                                  <p:childTnLst>
                                    <p:set>
                                      <p:cBhvr>
                                        <p:cTn id="27" dur="1" fill="hold">
                                          <p:stCondLst>
                                            <p:cond delay="0"/>
                                          </p:stCondLst>
                                        </p:cTn>
                                        <p:tgtEl>
                                          <p:spTgt spid="34"/>
                                        </p:tgtEl>
                                        <p:attrNameLst>
                                          <p:attrName>style.visibility</p:attrName>
                                        </p:attrNameLst>
                                      </p:cBhvr>
                                      <p:to>
                                        <p:strVal val="visible"/>
                                      </p:to>
                                    </p:set>
                                    <p:animEffect transition="in" filter="fade">
                                      <p:cBhvr>
                                        <p:cTn id="28" dur="500"/>
                                        <p:tgtEl>
                                          <p:spTgt spid="34"/>
                                        </p:tgtEl>
                                      </p:cBhvr>
                                    </p:animEffect>
                                  </p:childTnLst>
                                </p:cTn>
                              </p:par>
                              <p:par>
                                <p:cTn id="29" presetID="42" presetClass="entr" presetSubtype="0" fill="hold" nodeType="withEffect">
                                  <p:stCondLst>
                                    <p:cond delay="500"/>
                                  </p:stCondLst>
                                  <p:childTnLst>
                                    <p:set>
                                      <p:cBhvr>
                                        <p:cTn id="30" dur="1" fill="hold">
                                          <p:stCondLst>
                                            <p:cond delay="0"/>
                                          </p:stCondLst>
                                        </p:cTn>
                                        <p:tgtEl>
                                          <p:spTgt spid="88"/>
                                        </p:tgtEl>
                                        <p:attrNameLst>
                                          <p:attrName>style.visibility</p:attrName>
                                        </p:attrNameLst>
                                      </p:cBhvr>
                                      <p:to>
                                        <p:strVal val="visible"/>
                                      </p:to>
                                    </p:set>
                                    <p:animEffect transition="in" filter="fade">
                                      <p:cBhvr>
                                        <p:cTn id="31" dur="1000"/>
                                        <p:tgtEl>
                                          <p:spTgt spid="88"/>
                                        </p:tgtEl>
                                      </p:cBhvr>
                                    </p:animEffect>
                                    <p:anim calcmode="lin" valueType="num">
                                      <p:cBhvr>
                                        <p:cTn id="32" dur="1000" fill="hold"/>
                                        <p:tgtEl>
                                          <p:spTgt spid="88"/>
                                        </p:tgtEl>
                                        <p:attrNameLst>
                                          <p:attrName>ppt_x</p:attrName>
                                        </p:attrNameLst>
                                      </p:cBhvr>
                                      <p:tavLst>
                                        <p:tav tm="0">
                                          <p:val>
                                            <p:strVal val="#ppt_x"/>
                                          </p:val>
                                        </p:tav>
                                        <p:tav tm="100000">
                                          <p:val>
                                            <p:strVal val="#ppt_x"/>
                                          </p:val>
                                        </p:tav>
                                      </p:tavLst>
                                    </p:anim>
                                    <p:anim calcmode="lin" valueType="num">
                                      <p:cBhvr>
                                        <p:cTn id="33" dur="1000" fill="hold"/>
                                        <p:tgtEl>
                                          <p:spTgt spid="8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bldLvl="0" animBg="1"/>
      <p:bldP spid="32" grpId="0" bldLvl="0" animBg="1"/>
      <p:bldP spid="33" grpId="0" bldLvl="0" animBg="1"/>
      <p:bldP spid="34" grpId="0"/>
      <p:bldP spid="35"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矩形 30"/>
          <p:cNvSpPr/>
          <p:nvPr/>
        </p:nvSpPr>
        <p:spPr>
          <a:xfrm>
            <a:off x="539750" y="368300"/>
            <a:ext cx="252413" cy="252413"/>
          </a:xfrm>
          <a:prstGeom prst="rect">
            <a:avLst/>
          </a:prstGeom>
          <a:noFill/>
          <a:ln w="9525">
            <a:solidFill>
              <a:srgbClr val="F79646"/>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2" name="矩形 31"/>
          <p:cNvSpPr/>
          <p:nvPr/>
        </p:nvSpPr>
        <p:spPr>
          <a:xfrm>
            <a:off x="190500" y="115888"/>
            <a:ext cx="185738" cy="185737"/>
          </a:xfrm>
          <a:prstGeom prst="rect">
            <a:avLst/>
          </a:prstGeom>
          <a:noFill/>
          <a:ln w="9525">
            <a:solidFill>
              <a:schemeClr val="bg1">
                <a:lumMod val="85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3" name="矩形 32"/>
          <p:cNvSpPr/>
          <p:nvPr/>
        </p:nvSpPr>
        <p:spPr>
          <a:xfrm>
            <a:off x="317500" y="188913"/>
            <a:ext cx="360363" cy="360362"/>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4" name="Shape 54"/>
          <p:cNvSpPr txBox="1">
            <a:spLocks noChangeArrowheads="1"/>
          </p:cNvSpPr>
          <p:nvPr/>
        </p:nvSpPr>
        <p:spPr bwMode="auto">
          <a:xfrm>
            <a:off x="838622" y="260648"/>
            <a:ext cx="3671888" cy="1007839"/>
          </a:xfrm>
          <a:prstGeom prst="rect">
            <a:avLst/>
          </a:prstGeom>
          <a:noFill/>
          <a:ln w="9525">
            <a:noFill/>
            <a:miter lim="800000"/>
          </a:ln>
        </p:spPr>
        <p:txBody>
          <a:bodyPr anchor="ctr"/>
          <a:lstStyle/>
          <a:p>
            <a:pPr algn="ctr"/>
            <a:r>
              <a:rPr lang="zh-CN" altLang="zh-CN" sz="2000" dirty="0" smtClean="0">
                <a:solidFill>
                  <a:srgbClr val="F79646"/>
                </a:solidFill>
                <a:latin typeface="微软雅黑" panose="020B0503020204020204" pitchFamily="34" charset="-122"/>
                <a:ea typeface="微软雅黑" panose="020B0503020204020204" pitchFamily="34" charset="-122"/>
                <a:cs typeface="宋体" panose="02010600030101010101" pitchFamily="2" charset="-122"/>
                <a:sym typeface="+mn-lt"/>
              </a:rPr>
              <a:t>任务二 </a:t>
            </a:r>
            <a:r>
              <a:rPr lang="en-US" altLang="zh-CN" sz="2000" dirty="0" smtClean="0">
                <a:solidFill>
                  <a:srgbClr val="F79646"/>
                </a:solidFill>
                <a:latin typeface="微软雅黑" panose="020B0503020204020204" pitchFamily="34" charset="-122"/>
                <a:ea typeface="微软雅黑" panose="020B0503020204020204" pitchFamily="34" charset="-122"/>
                <a:cs typeface="宋体" panose="02010600030101010101" pitchFamily="2" charset="-122"/>
                <a:sym typeface="+mn-lt"/>
              </a:rPr>
              <a:t>  </a:t>
            </a:r>
            <a:r>
              <a:rPr lang="zh-CN" altLang="zh-CN" sz="2000" dirty="0" smtClean="0">
                <a:solidFill>
                  <a:srgbClr val="F79646"/>
                </a:solidFill>
                <a:latin typeface="微软雅黑" panose="020B0503020204020204" pitchFamily="34" charset="-122"/>
                <a:ea typeface="微软雅黑" panose="020B0503020204020204" pitchFamily="34" charset="-122"/>
                <a:cs typeface="宋体" panose="02010600030101010101" pitchFamily="2" charset="-122"/>
                <a:sym typeface="+mn-lt"/>
              </a:rPr>
              <a:t>营业收入审计</a:t>
            </a:r>
            <a:endParaRPr lang="zh-CN" altLang="zh-CN" sz="2000" dirty="0" smtClean="0">
              <a:solidFill>
                <a:srgbClr val="F79646"/>
              </a:solidFill>
              <a:latin typeface="微软雅黑" panose="020B0503020204020204" pitchFamily="34" charset="-122"/>
              <a:ea typeface="微软雅黑" panose="020B0503020204020204" pitchFamily="34" charset="-122"/>
              <a:cs typeface="宋体" panose="02010600030101010101" pitchFamily="2" charset="-122"/>
              <a:sym typeface="+mn-lt"/>
            </a:endParaRPr>
          </a:p>
        </p:txBody>
      </p:sp>
      <p:sp>
        <p:nvSpPr>
          <p:cNvPr id="35" name="矩形 34"/>
          <p:cNvSpPr/>
          <p:nvPr/>
        </p:nvSpPr>
        <p:spPr>
          <a:xfrm>
            <a:off x="4462463" y="188913"/>
            <a:ext cx="7727950" cy="360362"/>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4582" name="Rectangle 2"/>
          <p:cNvSpPr>
            <a:spLocks noChangeArrowheads="1"/>
          </p:cNvSpPr>
          <p:nvPr/>
        </p:nvSpPr>
        <p:spPr bwMode="auto">
          <a:xfrm>
            <a:off x="1054646" y="836712"/>
            <a:ext cx="8580438" cy="5334000"/>
          </a:xfrm>
          <a:prstGeom prst="rect">
            <a:avLst/>
          </a:prstGeom>
          <a:noFill/>
          <a:ln w="9525">
            <a:noFill/>
            <a:miter lim="800000"/>
          </a:ln>
        </p:spPr>
        <p:txBody>
          <a:bodyPr/>
          <a:lstStyle/>
          <a:p>
            <a:pPr marL="469900" indent="-469900">
              <a:spcBef>
                <a:spcPct val="20000"/>
              </a:spcBef>
              <a:buFont typeface="Arial" panose="020B0604020202020204" pitchFamily="34" charset="0"/>
              <a:buNone/>
            </a:pPr>
            <a:endParaRPr lang="en-US" altLang="zh-CN" sz="3200" b="1" dirty="0" smtClean="0">
              <a:latin typeface="Calibri" panose="020F0502020204030204" pitchFamily="34" charset="0"/>
            </a:endParaRPr>
          </a:p>
          <a:p>
            <a:pPr marL="469900" indent="-469900">
              <a:spcBef>
                <a:spcPct val="20000"/>
              </a:spcBef>
            </a:pPr>
            <a:r>
              <a:rPr lang="zh-CN" altLang="zh-CN" sz="2000" b="1" dirty="0" smtClean="0">
                <a:solidFill>
                  <a:srgbClr val="F79646"/>
                </a:solidFill>
                <a:latin typeface="微软雅黑" panose="020B0503020204020204" pitchFamily="34" charset="-122"/>
                <a:ea typeface="微软雅黑" panose="020B0503020204020204" pitchFamily="34" charset="-122"/>
                <a:cs typeface="宋体" panose="02010600030101010101" pitchFamily="2" charset="-122"/>
                <a:sym typeface="+mn-lt"/>
              </a:rPr>
              <a:t>一、营业收入的审计目标</a:t>
            </a:r>
            <a:endParaRPr lang="en-US" altLang="zh-CN" sz="2000" b="1" dirty="0" smtClean="0">
              <a:solidFill>
                <a:srgbClr val="F79646"/>
              </a:solidFill>
              <a:latin typeface="微软雅黑" panose="020B0503020204020204" pitchFamily="34" charset="-122"/>
              <a:ea typeface="微软雅黑" panose="020B0503020204020204" pitchFamily="34" charset="-122"/>
              <a:cs typeface="宋体" panose="02010600030101010101" pitchFamily="2" charset="-122"/>
              <a:sym typeface="+mn-lt"/>
            </a:endParaRPr>
          </a:p>
          <a:p>
            <a:pPr marL="469900" indent="-469900">
              <a:spcBef>
                <a:spcPct val="20000"/>
              </a:spcBef>
            </a:pPr>
            <a:r>
              <a:rPr lang="en-US" altLang="zh-CN" sz="2000" dirty="0" smtClean="0"/>
              <a:t>             </a:t>
            </a:r>
            <a:r>
              <a:rPr lang="zh-CN" altLang="zh-CN" sz="2000" dirty="0" smtClean="0"/>
              <a:t>营业收入项目核算的是企业在销售商品、提供劳务等主营业务活动中所产生的收入，以及企业确认的除主营业务活动以外的其他经营活动实现的收入。</a:t>
            </a:r>
            <a:endParaRPr lang="en-US" altLang="zh-CN" sz="2000" dirty="0" smtClean="0"/>
          </a:p>
          <a:p>
            <a:pPr marL="469900" indent="-469900">
              <a:spcBef>
                <a:spcPct val="20000"/>
              </a:spcBef>
            </a:pPr>
            <a:r>
              <a:rPr lang="zh-CN" altLang="zh-CN" sz="2000" b="1" dirty="0" smtClean="0">
                <a:solidFill>
                  <a:srgbClr val="F79646"/>
                </a:solidFill>
                <a:latin typeface="微软雅黑" panose="020B0503020204020204" pitchFamily="34" charset="-122"/>
                <a:ea typeface="微软雅黑" panose="020B0503020204020204" pitchFamily="34" charset="-122"/>
                <a:cs typeface="宋体" panose="02010600030101010101" pitchFamily="2" charset="-122"/>
                <a:sym typeface="+mn-lt"/>
              </a:rPr>
              <a:t>二、营业收入的实质性程序</a:t>
            </a:r>
            <a:endParaRPr lang="en-US" altLang="zh-CN" sz="2000" b="1" dirty="0" smtClean="0">
              <a:solidFill>
                <a:srgbClr val="F79646"/>
              </a:solidFill>
              <a:latin typeface="微软雅黑" panose="020B0503020204020204" pitchFamily="34" charset="-122"/>
              <a:ea typeface="微软雅黑" panose="020B0503020204020204" pitchFamily="34" charset="-122"/>
              <a:cs typeface="宋体" panose="02010600030101010101" pitchFamily="2" charset="-122"/>
              <a:sym typeface="+mn-lt"/>
            </a:endParaRPr>
          </a:p>
          <a:p>
            <a:pPr marL="469900" indent="-469900">
              <a:spcBef>
                <a:spcPct val="20000"/>
              </a:spcBef>
            </a:pPr>
            <a:r>
              <a:rPr lang="en-US" altLang="zh-CN" sz="2000" b="1" dirty="0" smtClean="0">
                <a:latin typeface="微软雅黑" panose="020B0503020204020204" pitchFamily="34" charset="-122"/>
                <a:ea typeface="微软雅黑" panose="020B0503020204020204" pitchFamily="34" charset="-122"/>
                <a:cs typeface="宋体" panose="02010600030101010101" pitchFamily="2" charset="-122"/>
                <a:sym typeface="+mn-lt"/>
              </a:rPr>
              <a:t>       </a:t>
            </a:r>
            <a:r>
              <a:rPr lang="en-US" altLang="zh-CN" sz="2000" dirty="0" smtClean="0">
                <a:sym typeface="+mn-lt"/>
              </a:rPr>
              <a:t>1</a:t>
            </a:r>
            <a:r>
              <a:rPr lang="zh-CN" altLang="en-US" sz="2000" dirty="0" smtClean="0">
                <a:sym typeface="+mn-lt"/>
              </a:rPr>
              <a:t>、</a:t>
            </a:r>
            <a:r>
              <a:rPr lang="zh-CN" altLang="zh-CN" sz="2000" dirty="0" smtClean="0"/>
              <a:t>获取或编制主营业务收入明细表</a:t>
            </a:r>
            <a:r>
              <a:rPr lang="zh-CN" altLang="en-US" sz="2000" dirty="0" smtClean="0"/>
              <a:t>。</a:t>
            </a:r>
            <a:endParaRPr lang="en-US" altLang="zh-CN" sz="2000" dirty="0" smtClean="0"/>
          </a:p>
          <a:p>
            <a:pPr marL="469900" indent="-469900">
              <a:spcBef>
                <a:spcPct val="20000"/>
              </a:spcBef>
            </a:pPr>
            <a:r>
              <a:rPr lang="en-US" altLang="zh-CN" sz="2000" dirty="0" smtClean="0"/>
              <a:t>        2</a:t>
            </a:r>
            <a:r>
              <a:rPr lang="zh-CN" altLang="en-US" sz="2000" dirty="0" smtClean="0"/>
              <a:t>、</a:t>
            </a:r>
            <a:r>
              <a:rPr lang="zh-CN" altLang="zh-CN" sz="2000" dirty="0" smtClean="0"/>
              <a:t>必要时实施实质性分析程序</a:t>
            </a:r>
            <a:r>
              <a:rPr lang="zh-CN" altLang="en-US" sz="2000" dirty="0" smtClean="0"/>
              <a:t>。</a:t>
            </a:r>
            <a:endParaRPr lang="en-US" altLang="zh-CN" sz="2000" dirty="0" smtClean="0"/>
          </a:p>
          <a:p>
            <a:pPr marL="469900" indent="-469900">
              <a:spcBef>
                <a:spcPct val="20000"/>
              </a:spcBef>
            </a:pPr>
            <a:r>
              <a:rPr lang="en-US" altLang="zh-CN" sz="2000" dirty="0" smtClean="0"/>
              <a:t>        3</a:t>
            </a:r>
            <a:r>
              <a:rPr lang="zh-CN" altLang="en-US" sz="2000" dirty="0" smtClean="0"/>
              <a:t>、</a:t>
            </a:r>
            <a:r>
              <a:rPr lang="zh-CN" altLang="zh-CN" sz="2000" dirty="0" smtClean="0"/>
              <a:t>检查主营业务收入的确认条件、方法是否符合企业会计准则。</a:t>
            </a:r>
            <a:endParaRPr lang="en-US" altLang="zh-CN" sz="2000" dirty="0" smtClean="0"/>
          </a:p>
          <a:p>
            <a:pPr marL="469900" indent="-469900">
              <a:spcBef>
                <a:spcPct val="20000"/>
              </a:spcBef>
            </a:pPr>
            <a:r>
              <a:rPr lang="en-US" altLang="zh-CN" sz="2000" dirty="0" smtClean="0"/>
              <a:t>        4</a:t>
            </a:r>
            <a:r>
              <a:rPr lang="zh-CN" altLang="en-US" sz="2000" dirty="0" smtClean="0"/>
              <a:t>、</a:t>
            </a:r>
            <a:r>
              <a:rPr lang="zh-CN" altLang="zh-CN" sz="2000" dirty="0" smtClean="0"/>
              <a:t>核对收入交易的原始凭证与会计分录。</a:t>
            </a:r>
            <a:endParaRPr lang="en-US" altLang="zh-CN" sz="2000" dirty="0" smtClean="0"/>
          </a:p>
          <a:p>
            <a:pPr marL="469900" indent="-469900">
              <a:spcBef>
                <a:spcPct val="20000"/>
              </a:spcBef>
            </a:pPr>
            <a:r>
              <a:rPr lang="en-US" altLang="zh-CN" sz="2000" dirty="0" smtClean="0"/>
              <a:t>        5</a:t>
            </a:r>
            <a:r>
              <a:rPr lang="zh-CN" altLang="en-US" sz="2000" dirty="0" smtClean="0"/>
              <a:t>、</a:t>
            </a:r>
            <a:r>
              <a:rPr lang="zh-CN" altLang="zh-CN" sz="2000" dirty="0" smtClean="0"/>
              <a:t>从发运凭证中选取样本，追查至销售发票存根和主营业务收入明细</a:t>
            </a:r>
            <a:r>
              <a:rPr lang="en-US" altLang="zh-CN" sz="2000" dirty="0" smtClean="0"/>
              <a:t> </a:t>
            </a:r>
            <a:r>
              <a:rPr lang="zh-CN" altLang="zh-CN" sz="2000" dirty="0" smtClean="0"/>
              <a:t>账。</a:t>
            </a:r>
            <a:endParaRPr lang="en-US" altLang="zh-CN" sz="2000" dirty="0" smtClean="0"/>
          </a:p>
          <a:p>
            <a:r>
              <a:rPr lang="en-US" altLang="zh-CN" sz="2000" dirty="0" smtClean="0"/>
              <a:t>        6</a:t>
            </a:r>
            <a:r>
              <a:rPr lang="zh-CN" altLang="en-US" sz="2000" dirty="0" smtClean="0"/>
              <a:t>、</a:t>
            </a:r>
            <a:r>
              <a:rPr lang="zh-CN" altLang="zh-CN" sz="2000" dirty="0" smtClean="0"/>
              <a:t>结合对应收账款实施的函证程序，选择主要客户函证本期销售额。</a:t>
            </a:r>
            <a:endParaRPr lang="en-US" altLang="zh-CN" sz="2000" dirty="0" smtClean="0"/>
          </a:p>
          <a:p>
            <a:r>
              <a:rPr lang="en-US" altLang="zh-CN" sz="2000" dirty="0" smtClean="0"/>
              <a:t>        7</a:t>
            </a:r>
            <a:r>
              <a:rPr lang="zh-CN" altLang="en-US" sz="2000" dirty="0" smtClean="0"/>
              <a:t>、</a:t>
            </a:r>
            <a:r>
              <a:rPr lang="zh-CN" altLang="zh-CN" sz="2000" dirty="0" smtClean="0"/>
              <a:t>实施销售的截止测试。</a:t>
            </a:r>
            <a:endParaRPr lang="zh-CN" altLang="zh-CN" sz="2000" dirty="0" smtClean="0"/>
          </a:p>
          <a:p>
            <a:pPr marL="469900" indent="-469900">
              <a:spcBef>
                <a:spcPct val="20000"/>
              </a:spcBef>
            </a:pPr>
            <a:endParaRPr lang="zh-CN" altLang="zh-CN" sz="2000" dirty="0" smtClean="0"/>
          </a:p>
          <a:p>
            <a:pPr marL="469900" indent="-469900">
              <a:spcBef>
                <a:spcPct val="20000"/>
              </a:spcBef>
            </a:pPr>
            <a:endParaRPr lang="zh-CN" altLang="zh-CN" sz="2000" dirty="0" smtClean="0"/>
          </a:p>
          <a:p>
            <a:pPr marL="469900" indent="-469900">
              <a:spcBef>
                <a:spcPct val="20000"/>
              </a:spcBef>
            </a:pPr>
            <a:endParaRPr lang="zh-CN" altLang="zh-CN" sz="2000" dirty="0" smtClean="0"/>
          </a:p>
          <a:p>
            <a:pPr marL="469900" indent="-469900">
              <a:spcBef>
                <a:spcPct val="20000"/>
              </a:spcBef>
            </a:pPr>
            <a:endParaRPr lang="zh-CN" altLang="zh-CN" sz="2000" b="1" dirty="0" smtClean="0">
              <a:solidFill>
                <a:srgbClr val="F79646"/>
              </a:solidFill>
              <a:latin typeface="微软雅黑" panose="020B0503020204020204" pitchFamily="34" charset="-122"/>
              <a:ea typeface="微软雅黑" panose="020B0503020204020204" pitchFamily="34" charset="-122"/>
              <a:cs typeface="宋体" panose="02010600030101010101" pitchFamily="2" charset="-122"/>
              <a:sym typeface="+mn-lt"/>
            </a:endParaRPr>
          </a:p>
          <a:p>
            <a:pPr marL="469900" indent="-469900">
              <a:spcBef>
                <a:spcPct val="20000"/>
              </a:spcBef>
            </a:pPr>
            <a:endParaRPr lang="zh-CN" altLang="zh-CN" sz="2000" b="1" dirty="0" smtClean="0">
              <a:solidFill>
                <a:srgbClr val="F79646"/>
              </a:solidFill>
              <a:latin typeface="微软雅黑" panose="020B0503020204020204" pitchFamily="34" charset="-122"/>
              <a:ea typeface="微软雅黑" panose="020B0503020204020204" pitchFamily="34" charset="-122"/>
              <a:cs typeface="宋体" panose="02010600030101010101" pitchFamily="2" charset="-122"/>
              <a:sym typeface="+mn-lt"/>
            </a:endParaRPr>
          </a:p>
          <a:p>
            <a:pPr marL="469900" indent="-469900">
              <a:spcBef>
                <a:spcPct val="20000"/>
              </a:spcBef>
              <a:buFont typeface="Arial" panose="020B0604020202020204" pitchFamily="34" charset="0"/>
              <a:buNone/>
            </a:pPr>
            <a:endParaRPr lang="zh-CN" altLang="en-US" sz="3200" b="1" dirty="0">
              <a:latin typeface="Calibri" panose="020F0502020204030204" pitchFamily="34" charset="0"/>
            </a:endParaRPr>
          </a:p>
        </p:txBody>
      </p: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p:cTn id="7" dur="500" fill="hold"/>
                                        <p:tgtEl>
                                          <p:spTgt spid="31"/>
                                        </p:tgtEl>
                                        <p:attrNameLst>
                                          <p:attrName>ppt_w</p:attrName>
                                        </p:attrNameLst>
                                      </p:cBhvr>
                                      <p:tavLst>
                                        <p:tav tm="0">
                                          <p:val>
                                            <p:fltVal val="0"/>
                                          </p:val>
                                        </p:tav>
                                        <p:tav tm="100000">
                                          <p:val>
                                            <p:strVal val="#ppt_w"/>
                                          </p:val>
                                        </p:tav>
                                      </p:tavLst>
                                    </p:anim>
                                    <p:anim calcmode="lin" valueType="num">
                                      <p:cBhvr>
                                        <p:cTn id="8" dur="500" fill="hold"/>
                                        <p:tgtEl>
                                          <p:spTgt spid="31"/>
                                        </p:tgtEl>
                                        <p:attrNameLst>
                                          <p:attrName>ppt_h</p:attrName>
                                        </p:attrNameLst>
                                      </p:cBhvr>
                                      <p:tavLst>
                                        <p:tav tm="0">
                                          <p:val>
                                            <p:fltVal val="0"/>
                                          </p:val>
                                        </p:tav>
                                        <p:tav tm="100000">
                                          <p:val>
                                            <p:strVal val="#ppt_h"/>
                                          </p:val>
                                        </p:tav>
                                      </p:tavLst>
                                    </p:anim>
                                    <p:animEffect transition="in" filter="fade">
                                      <p:cBhvr>
                                        <p:cTn id="9" dur="500"/>
                                        <p:tgtEl>
                                          <p:spTgt spid="31"/>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32"/>
                                        </p:tgtEl>
                                        <p:attrNameLst>
                                          <p:attrName>style.visibility</p:attrName>
                                        </p:attrNameLst>
                                      </p:cBhvr>
                                      <p:to>
                                        <p:strVal val="visible"/>
                                      </p:to>
                                    </p:set>
                                    <p:anim calcmode="lin" valueType="num">
                                      <p:cBhvr>
                                        <p:cTn id="12" dur="500" fill="hold"/>
                                        <p:tgtEl>
                                          <p:spTgt spid="32"/>
                                        </p:tgtEl>
                                        <p:attrNameLst>
                                          <p:attrName>ppt_w</p:attrName>
                                        </p:attrNameLst>
                                      </p:cBhvr>
                                      <p:tavLst>
                                        <p:tav tm="0">
                                          <p:val>
                                            <p:fltVal val="0"/>
                                          </p:val>
                                        </p:tav>
                                        <p:tav tm="100000">
                                          <p:val>
                                            <p:strVal val="#ppt_w"/>
                                          </p:val>
                                        </p:tav>
                                      </p:tavLst>
                                    </p:anim>
                                    <p:anim calcmode="lin" valueType="num">
                                      <p:cBhvr>
                                        <p:cTn id="13" dur="500" fill="hold"/>
                                        <p:tgtEl>
                                          <p:spTgt spid="32"/>
                                        </p:tgtEl>
                                        <p:attrNameLst>
                                          <p:attrName>ppt_h</p:attrName>
                                        </p:attrNameLst>
                                      </p:cBhvr>
                                      <p:tavLst>
                                        <p:tav tm="0">
                                          <p:val>
                                            <p:fltVal val="0"/>
                                          </p:val>
                                        </p:tav>
                                        <p:tav tm="100000">
                                          <p:val>
                                            <p:strVal val="#ppt_h"/>
                                          </p:val>
                                        </p:tav>
                                      </p:tavLst>
                                    </p:anim>
                                    <p:animEffect transition="in" filter="fade">
                                      <p:cBhvr>
                                        <p:cTn id="14" dur="500"/>
                                        <p:tgtEl>
                                          <p:spTgt spid="32"/>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33"/>
                                        </p:tgtEl>
                                        <p:attrNameLst>
                                          <p:attrName>style.visibility</p:attrName>
                                        </p:attrNameLst>
                                      </p:cBhvr>
                                      <p:to>
                                        <p:strVal val="visible"/>
                                      </p:to>
                                    </p:set>
                                    <p:anim calcmode="lin" valueType="num">
                                      <p:cBhvr>
                                        <p:cTn id="17" dur="500" fill="hold"/>
                                        <p:tgtEl>
                                          <p:spTgt spid="33"/>
                                        </p:tgtEl>
                                        <p:attrNameLst>
                                          <p:attrName>ppt_w</p:attrName>
                                        </p:attrNameLst>
                                      </p:cBhvr>
                                      <p:tavLst>
                                        <p:tav tm="0">
                                          <p:val>
                                            <p:fltVal val="0"/>
                                          </p:val>
                                        </p:tav>
                                        <p:tav tm="100000">
                                          <p:val>
                                            <p:strVal val="#ppt_w"/>
                                          </p:val>
                                        </p:tav>
                                      </p:tavLst>
                                    </p:anim>
                                    <p:anim calcmode="lin" valueType="num">
                                      <p:cBhvr>
                                        <p:cTn id="18" dur="500" fill="hold"/>
                                        <p:tgtEl>
                                          <p:spTgt spid="33"/>
                                        </p:tgtEl>
                                        <p:attrNameLst>
                                          <p:attrName>ppt_h</p:attrName>
                                        </p:attrNameLst>
                                      </p:cBhvr>
                                      <p:tavLst>
                                        <p:tav tm="0">
                                          <p:val>
                                            <p:fltVal val="0"/>
                                          </p:val>
                                        </p:tav>
                                        <p:tav tm="100000">
                                          <p:val>
                                            <p:strVal val="#ppt_h"/>
                                          </p:val>
                                        </p:tav>
                                      </p:tavLst>
                                    </p:anim>
                                    <p:animEffect transition="in" filter="fade">
                                      <p:cBhvr>
                                        <p:cTn id="19" dur="500"/>
                                        <p:tgtEl>
                                          <p:spTgt spid="33"/>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35"/>
                                        </p:tgtEl>
                                        <p:attrNameLst>
                                          <p:attrName>style.visibility</p:attrName>
                                        </p:attrNameLst>
                                      </p:cBhvr>
                                      <p:to>
                                        <p:strVal val="visible"/>
                                      </p:to>
                                    </p:set>
                                    <p:anim calcmode="lin" valueType="num">
                                      <p:cBhvr>
                                        <p:cTn id="22" dur="500" fill="hold"/>
                                        <p:tgtEl>
                                          <p:spTgt spid="35"/>
                                        </p:tgtEl>
                                        <p:attrNameLst>
                                          <p:attrName>ppt_w</p:attrName>
                                        </p:attrNameLst>
                                      </p:cBhvr>
                                      <p:tavLst>
                                        <p:tav tm="0">
                                          <p:val>
                                            <p:fltVal val="0"/>
                                          </p:val>
                                        </p:tav>
                                        <p:tav tm="100000">
                                          <p:val>
                                            <p:strVal val="#ppt_w"/>
                                          </p:val>
                                        </p:tav>
                                      </p:tavLst>
                                    </p:anim>
                                    <p:anim calcmode="lin" valueType="num">
                                      <p:cBhvr>
                                        <p:cTn id="23" dur="500" fill="hold"/>
                                        <p:tgtEl>
                                          <p:spTgt spid="35"/>
                                        </p:tgtEl>
                                        <p:attrNameLst>
                                          <p:attrName>ppt_h</p:attrName>
                                        </p:attrNameLst>
                                      </p:cBhvr>
                                      <p:tavLst>
                                        <p:tav tm="0">
                                          <p:val>
                                            <p:fltVal val="0"/>
                                          </p:val>
                                        </p:tav>
                                        <p:tav tm="100000">
                                          <p:val>
                                            <p:strVal val="#ppt_h"/>
                                          </p:val>
                                        </p:tav>
                                      </p:tavLst>
                                    </p:anim>
                                    <p:animEffect transition="in" filter="fade">
                                      <p:cBhvr>
                                        <p:cTn id="24" dur="500"/>
                                        <p:tgtEl>
                                          <p:spTgt spid="35"/>
                                        </p:tgtEl>
                                      </p:cBhvr>
                                    </p:animEffect>
                                  </p:childTnLst>
                                </p:cTn>
                              </p:par>
                            </p:childTnLst>
                          </p:cTn>
                        </p:par>
                        <p:par>
                          <p:cTn id="25" fill="hold">
                            <p:stCondLst>
                              <p:cond delay="500"/>
                            </p:stCondLst>
                            <p:childTnLst>
                              <p:par>
                                <p:cTn id="26" presetID="10" presetClass="entr" presetSubtype="0" fill="hold" grpId="0" nodeType="afterEffect">
                                  <p:stCondLst>
                                    <p:cond delay="0"/>
                                  </p:stCondLst>
                                  <p:childTnLst>
                                    <p:set>
                                      <p:cBhvr>
                                        <p:cTn id="27" dur="1" fill="hold">
                                          <p:stCondLst>
                                            <p:cond delay="0"/>
                                          </p:stCondLst>
                                        </p:cTn>
                                        <p:tgtEl>
                                          <p:spTgt spid="34"/>
                                        </p:tgtEl>
                                        <p:attrNameLst>
                                          <p:attrName>style.visibility</p:attrName>
                                        </p:attrNameLst>
                                      </p:cBhvr>
                                      <p:to>
                                        <p:strVal val="visible"/>
                                      </p:to>
                                    </p:set>
                                    <p:animEffect transition="in" filter="fade">
                                      <p:cBhvr>
                                        <p:cTn id="28"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bldLvl="0" animBg="1"/>
      <p:bldP spid="32" grpId="0" bldLvl="0" animBg="1"/>
      <p:bldP spid="33" grpId="0" bldLvl="0" animBg="1"/>
      <p:bldP spid="34" grpId="0"/>
      <p:bldP spid="35"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矩形 30"/>
          <p:cNvSpPr/>
          <p:nvPr/>
        </p:nvSpPr>
        <p:spPr>
          <a:xfrm>
            <a:off x="539750" y="368300"/>
            <a:ext cx="252413" cy="252413"/>
          </a:xfrm>
          <a:prstGeom prst="rect">
            <a:avLst/>
          </a:prstGeom>
          <a:noFill/>
          <a:ln w="9525">
            <a:solidFill>
              <a:srgbClr val="F79646"/>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2" name="矩形 31"/>
          <p:cNvSpPr/>
          <p:nvPr/>
        </p:nvSpPr>
        <p:spPr>
          <a:xfrm>
            <a:off x="190500" y="115888"/>
            <a:ext cx="185738" cy="185737"/>
          </a:xfrm>
          <a:prstGeom prst="rect">
            <a:avLst/>
          </a:prstGeom>
          <a:noFill/>
          <a:ln w="9525">
            <a:solidFill>
              <a:schemeClr val="bg1">
                <a:lumMod val="85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3" name="矩形 32"/>
          <p:cNvSpPr/>
          <p:nvPr/>
        </p:nvSpPr>
        <p:spPr>
          <a:xfrm>
            <a:off x="317500" y="188913"/>
            <a:ext cx="360363" cy="360362"/>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4" name="Shape 54"/>
          <p:cNvSpPr txBox="1">
            <a:spLocks noChangeArrowheads="1"/>
          </p:cNvSpPr>
          <p:nvPr/>
        </p:nvSpPr>
        <p:spPr bwMode="auto">
          <a:xfrm>
            <a:off x="790575" y="188913"/>
            <a:ext cx="3671888" cy="376237"/>
          </a:xfrm>
          <a:prstGeom prst="rect">
            <a:avLst/>
          </a:prstGeom>
          <a:noFill/>
          <a:ln w="9525">
            <a:noFill/>
            <a:miter lim="800000"/>
          </a:ln>
        </p:spPr>
        <p:txBody>
          <a:bodyPr anchor="ctr"/>
          <a:lstStyle/>
          <a:p>
            <a:pPr algn="ctr"/>
            <a:r>
              <a:rPr lang="zh-CN" altLang="zh-CN" sz="2000" dirty="0" smtClean="0">
                <a:solidFill>
                  <a:srgbClr val="F79646"/>
                </a:solidFill>
                <a:latin typeface="微软雅黑" panose="020B0503020204020204" pitchFamily="34" charset="-122"/>
                <a:ea typeface="微软雅黑" panose="020B0503020204020204" pitchFamily="34" charset="-122"/>
                <a:cs typeface="宋体" panose="02010600030101010101" pitchFamily="2" charset="-122"/>
                <a:sym typeface="+mn-lt"/>
              </a:rPr>
              <a:t>任务</a:t>
            </a:r>
            <a:r>
              <a:rPr lang="zh-CN" altLang="en-US" sz="2000" dirty="0" smtClean="0">
                <a:solidFill>
                  <a:srgbClr val="F79646"/>
                </a:solidFill>
                <a:latin typeface="微软雅黑" panose="020B0503020204020204" pitchFamily="34" charset="-122"/>
                <a:ea typeface="微软雅黑" panose="020B0503020204020204" pitchFamily="34" charset="-122"/>
                <a:cs typeface="宋体" panose="02010600030101010101" pitchFamily="2" charset="-122"/>
                <a:sym typeface="+mn-lt"/>
              </a:rPr>
              <a:t>三    </a:t>
            </a:r>
            <a:r>
              <a:rPr lang="zh-CN" altLang="zh-CN" sz="2000" dirty="0" smtClean="0">
                <a:solidFill>
                  <a:srgbClr val="F79646"/>
                </a:solidFill>
                <a:latin typeface="微软雅黑" panose="020B0503020204020204" pitchFamily="34" charset="-122"/>
                <a:ea typeface="微软雅黑" panose="020B0503020204020204" pitchFamily="34" charset="-122"/>
                <a:cs typeface="宋体" panose="02010600030101010101" pitchFamily="2" charset="-122"/>
                <a:sym typeface="+mn-lt"/>
              </a:rPr>
              <a:t>应收账款审计</a:t>
            </a:r>
            <a:endParaRPr lang="zh-CN" altLang="zh-CN" sz="2000" dirty="0" smtClean="0">
              <a:solidFill>
                <a:srgbClr val="F79646"/>
              </a:solidFill>
              <a:latin typeface="微软雅黑" panose="020B0503020204020204" pitchFamily="34" charset="-122"/>
              <a:ea typeface="微软雅黑" panose="020B0503020204020204" pitchFamily="34" charset="-122"/>
              <a:cs typeface="宋体" panose="02010600030101010101" pitchFamily="2" charset="-122"/>
              <a:sym typeface="+mn-lt"/>
            </a:endParaRPr>
          </a:p>
        </p:txBody>
      </p:sp>
      <p:sp>
        <p:nvSpPr>
          <p:cNvPr id="35" name="矩形 34"/>
          <p:cNvSpPr/>
          <p:nvPr/>
        </p:nvSpPr>
        <p:spPr>
          <a:xfrm>
            <a:off x="4462463" y="188913"/>
            <a:ext cx="7727950" cy="360362"/>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6630" name="Rectangle 2"/>
          <p:cNvSpPr>
            <a:spLocks noChangeArrowheads="1"/>
          </p:cNvSpPr>
          <p:nvPr/>
        </p:nvSpPr>
        <p:spPr bwMode="auto">
          <a:xfrm>
            <a:off x="695325" y="1125538"/>
            <a:ext cx="8580438" cy="5334000"/>
          </a:xfrm>
          <a:prstGeom prst="rect">
            <a:avLst/>
          </a:prstGeom>
          <a:noFill/>
          <a:ln w="9525">
            <a:noFill/>
            <a:miter lim="800000"/>
          </a:ln>
        </p:spPr>
        <p:txBody>
          <a:bodyPr/>
          <a:lstStyle/>
          <a:p>
            <a:pPr marL="469900" indent="-469900">
              <a:spcBef>
                <a:spcPct val="20000"/>
              </a:spcBef>
              <a:buFont typeface="Arial" panose="020B0604020202020204" pitchFamily="34" charset="0"/>
              <a:buNone/>
            </a:pPr>
            <a:endParaRPr lang="en-US" altLang="zh-CN" sz="3200" b="1" dirty="0">
              <a:latin typeface="Calibri" panose="020F0502020204030204" pitchFamily="34" charset="0"/>
            </a:endParaRPr>
          </a:p>
          <a:p>
            <a:r>
              <a:rPr lang="zh-CN" altLang="zh-CN" sz="2800" b="1" dirty="0" smtClean="0">
                <a:solidFill>
                  <a:srgbClr val="F79646"/>
                </a:solidFill>
                <a:latin typeface="微软雅黑" panose="020B0503020204020204" pitchFamily="34" charset="-122"/>
                <a:ea typeface="微软雅黑" panose="020B0503020204020204" pitchFamily="34" charset="-122"/>
                <a:cs typeface="Lato Regular"/>
              </a:rPr>
              <a:t>一、应收账款的审计目标</a:t>
            </a:r>
            <a:endParaRPr lang="en-US" altLang="zh-CN" sz="2800" b="1" dirty="0" smtClean="0">
              <a:solidFill>
                <a:srgbClr val="F79646"/>
              </a:solidFill>
              <a:latin typeface="微软雅黑" panose="020B0503020204020204" pitchFamily="34" charset="-122"/>
              <a:ea typeface="微软雅黑" panose="020B0503020204020204" pitchFamily="34" charset="-122"/>
              <a:cs typeface="Lato Regular"/>
            </a:endParaRPr>
          </a:p>
          <a:p>
            <a:endParaRPr lang="en-US" altLang="zh-CN" sz="2800" b="1" dirty="0" smtClean="0">
              <a:solidFill>
                <a:srgbClr val="F79646"/>
              </a:solidFill>
              <a:latin typeface="微软雅黑" panose="020B0503020204020204" pitchFamily="34" charset="-122"/>
              <a:ea typeface="微软雅黑" panose="020B0503020204020204" pitchFamily="34" charset="-122"/>
              <a:cs typeface="Lato Regular"/>
            </a:endParaRPr>
          </a:p>
          <a:p>
            <a:r>
              <a:rPr lang="en-US" altLang="zh-CN" sz="2400" dirty="0" smtClean="0"/>
              <a:t>       </a:t>
            </a:r>
            <a:r>
              <a:rPr lang="zh-CN" altLang="zh-CN" sz="2400" dirty="0" smtClean="0"/>
              <a:t>应收账款的审计目标一般包括：确定资产负债表中记录的应收账款是否存在；确定所有应当记录的应收账款是否均已记录；确定记录的应收账款是否为被审计单位拥有或控制；确定应收账款是否可收回，坏账准备的计提方法和比例是否恰当，计提是否充分；确定应收账款及其坏账准备期末余额是否正确，确定应收账款及其坏账准备是否已按照企业会计准则的规定在财务报表中做出恰当列报。</a:t>
            </a:r>
            <a:endParaRPr lang="zh-CN" altLang="zh-CN" sz="2400" dirty="0" smtClean="0"/>
          </a:p>
          <a:p>
            <a:endParaRPr lang="en-US" altLang="zh-CN" sz="2800" b="1" dirty="0" smtClean="0">
              <a:solidFill>
                <a:srgbClr val="F79646"/>
              </a:solidFill>
              <a:latin typeface="微软雅黑" panose="020B0503020204020204" pitchFamily="34" charset="-122"/>
              <a:ea typeface="微软雅黑" panose="020B0503020204020204" pitchFamily="34" charset="-122"/>
              <a:cs typeface="Lato Regular"/>
            </a:endParaRPr>
          </a:p>
          <a:p>
            <a:pPr marL="469900" indent="-469900" eaLnBrk="0" hangingPunct="0">
              <a:buFont typeface="Arial" panose="020B0604020202020204" pitchFamily="34" charset="0"/>
              <a:buNone/>
            </a:pPr>
            <a:endParaRPr lang="en-US" altLang="zh-CN" b="1" dirty="0">
              <a:latin typeface="宋体" panose="02010600030101010101" pitchFamily="2" charset="-122"/>
            </a:endParaRPr>
          </a:p>
        </p:txBody>
      </p: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p:cTn id="7" dur="500" fill="hold"/>
                                        <p:tgtEl>
                                          <p:spTgt spid="31"/>
                                        </p:tgtEl>
                                        <p:attrNameLst>
                                          <p:attrName>ppt_w</p:attrName>
                                        </p:attrNameLst>
                                      </p:cBhvr>
                                      <p:tavLst>
                                        <p:tav tm="0">
                                          <p:val>
                                            <p:fltVal val="0"/>
                                          </p:val>
                                        </p:tav>
                                        <p:tav tm="100000">
                                          <p:val>
                                            <p:strVal val="#ppt_w"/>
                                          </p:val>
                                        </p:tav>
                                      </p:tavLst>
                                    </p:anim>
                                    <p:anim calcmode="lin" valueType="num">
                                      <p:cBhvr>
                                        <p:cTn id="8" dur="500" fill="hold"/>
                                        <p:tgtEl>
                                          <p:spTgt spid="31"/>
                                        </p:tgtEl>
                                        <p:attrNameLst>
                                          <p:attrName>ppt_h</p:attrName>
                                        </p:attrNameLst>
                                      </p:cBhvr>
                                      <p:tavLst>
                                        <p:tav tm="0">
                                          <p:val>
                                            <p:fltVal val="0"/>
                                          </p:val>
                                        </p:tav>
                                        <p:tav tm="100000">
                                          <p:val>
                                            <p:strVal val="#ppt_h"/>
                                          </p:val>
                                        </p:tav>
                                      </p:tavLst>
                                    </p:anim>
                                    <p:animEffect transition="in" filter="fade">
                                      <p:cBhvr>
                                        <p:cTn id="9" dur="500"/>
                                        <p:tgtEl>
                                          <p:spTgt spid="31"/>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32"/>
                                        </p:tgtEl>
                                        <p:attrNameLst>
                                          <p:attrName>style.visibility</p:attrName>
                                        </p:attrNameLst>
                                      </p:cBhvr>
                                      <p:to>
                                        <p:strVal val="visible"/>
                                      </p:to>
                                    </p:set>
                                    <p:anim calcmode="lin" valueType="num">
                                      <p:cBhvr>
                                        <p:cTn id="12" dur="500" fill="hold"/>
                                        <p:tgtEl>
                                          <p:spTgt spid="32"/>
                                        </p:tgtEl>
                                        <p:attrNameLst>
                                          <p:attrName>ppt_w</p:attrName>
                                        </p:attrNameLst>
                                      </p:cBhvr>
                                      <p:tavLst>
                                        <p:tav tm="0">
                                          <p:val>
                                            <p:fltVal val="0"/>
                                          </p:val>
                                        </p:tav>
                                        <p:tav tm="100000">
                                          <p:val>
                                            <p:strVal val="#ppt_w"/>
                                          </p:val>
                                        </p:tav>
                                      </p:tavLst>
                                    </p:anim>
                                    <p:anim calcmode="lin" valueType="num">
                                      <p:cBhvr>
                                        <p:cTn id="13" dur="500" fill="hold"/>
                                        <p:tgtEl>
                                          <p:spTgt spid="32"/>
                                        </p:tgtEl>
                                        <p:attrNameLst>
                                          <p:attrName>ppt_h</p:attrName>
                                        </p:attrNameLst>
                                      </p:cBhvr>
                                      <p:tavLst>
                                        <p:tav tm="0">
                                          <p:val>
                                            <p:fltVal val="0"/>
                                          </p:val>
                                        </p:tav>
                                        <p:tav tm="100000">
                                          <p:val>
                                            <p:strVal val="#ppt_h"/>
                                          </p:val>
                                        </p:tav>
                                      </p:tavLst>
                                    </p:anim>
                                    <p:animEffect transition="in" filter="fade">
                                      <p:cBhvr>
                                        <p:cTn id="14" dur="500"/>
                                        <p:tgtEl>
                                          <p:spTgt spid="32"/>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33"/>
                                        </p:tgtEl>
                                        <p:attrNameLst>
                                          <p:attrName>style.visibility</p:attrName>
                                        </p:attrNameLst>
                                      </p:cBhvr>
                                      <p:to>
                                        <p:strVal val="visible"/>
                                      </p:to>
                                    </p:set>
                                    <p:anim calcmode="lin" valueType="num">
                                      <p:cBhvr>
                                        <p:cTn id="17" dur="500" fill="hold"/>
                                        <p:tgtEl>
                                          <p:spTgt spid="33"/>
                                        </p:tgtEl>
                                        <p:attrNameLst>
                                          <p:attrName>ppt_w</p:attrName>
                                        </p:attrNameLst>
                                      </p:cBhvr>
                                      <p:tavLst>
                                        <p:tav tm="0">
                                          <p:val>
                                            <p:fltVal val="0"/>
                                          </p:val>
                                        </p:tav>
                                        <p:tav tm="100000">
                                          <p:val>
                                            <p:strVal val="#ppt_w"/>
                                          </p:val>
                                        </p:tav>
                                      </p:tavLst>
                                    </p:anim>
                                    <p:anim calcmode="lin" valueType="num">
                                      <p:cBhvr>
                                        <p:cTn id="18" dur="500" fill="hold"/>
                                        <p:tgtEl>
                                          <p:spTgt spid="33"/>
                                        </p:tgtEl>
                                        <p:attrNameLst>
                                          <p:attrName>ppt_h</p:attrName>
                                        </p:attrNameLst>
                                      </p:cBhvr>
                                      <p:tavLst>
                                        <p:tav tm="0">
                                          <p:val>
                                            <p:fltVal val="0"/>
                                          </p:val>
                                        </p:tav>
                                        <p:tav tm="100000">
                                          <p:val>
                                            <p:strVal val="#ppt_h"/>
                                          </p:val>
                                        </p:tav>
                                      </p:tavLst>
                                    </p:anim>
                                    <p:animEffect transition="in" filter="fade">
                                      <p:cBhvr>
                                        <p:cTn id="19" dur="500"/>
                                        <p:tgtEl>
                                          <p:spTgt spid="33"/>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35"/>
                                        </p:tgtEl>
                                        <p:attrNameLst>
                                          <p:attrName>style.visibility</p:attrName>
                                        </p:attrNameLst>
                                      </p:cBhvr>
                                      <p:to>
                                        <p:strVal val="visible"/>
                                      </p:to>
                                    </p:set>
                                    <p:anim calcmode="lin" valueType="num">
                                      <p:cBhvr>
                                        <p:cTn id="22" dur="500" fill="hold"/>
                                        <p:tgtEl>
                                          <p:spTgt spid="35"/>
                                        </p:tgtEl>
                                        <p:attrNameLst>
                                          <p:attrName>ppt_w</p:attrName>
                                        </p:attrNameLst>
                                      </p:cBhvr>
                                      <p:tavLst>
                                        <p:tav tm="0">
                                          <p:val>
                                            <p:fltVal val="0"/>
                                          </p:val>
                                        </p:tav>
                                        <p:tav tm="100000">
                                          <p:val>
                                            <p:strVal val="#ppt_w"/>
                                          </p:val>
                                        </p:tav>
                                      </p:tavLst>
                                    </p:anim>
                                    <p:anim calcmode="lin" valueType="num">
                                      <p:cBhvr>
                                        <p:cTn id="23" dur="500" fill="hold"/>
                                        <p:tgtEl>
                                          <p:spTgt spid="35"/>
                                        </p:tgtEl>
                                        <p:attrNameLst>
                                          <p:attrName>ppt_h</p:attrName>
                                        </p:attrNameLst>
                                      </p:cBhvr>
                                      <p:tavLst>
                                        <p:tav tm="0">
                                          <p:val>
                                            <p:fltVal val="0"/>
                                          </p:val>
                                        </p:tav>
                                        <p:tav tm="100000">
                                          <p:val>
                                            <p:strVal val="#ppt_h"/>
                                          </p:val>
                                        </p:tav>
                                      </p:tavLst>
                                    </p:anim>
                                    <p:animEffect transition="in" filter="fade">
                                      <p:cBhvr>
                                        <p:cTn id="24" dur="500"/>
                                        <p:tgtEl>
                                          <p:spTgt spid="35"/>
                                        </p:tgtEl>
                                      </p:cBhvr>
                                    </p:animEffect>
                                  </p:childTnLst>
                                </p:cTn>
                              </p:par>
                            </p:childTnLst>
                          </p:cTn>
                        </p:par>
                        <p:par>
                          <p:cTn id="25" fill="hold">
                            <p:stCondLst>
                              <p:cond delay="500"/>
                            </p:stCondLst>
                            <p:childTnLst>
                              <p:par>
                                <p:cTn id="26" presetID="10" presetClass="entr" presetSubtype="0" fill="hold" grpId="0" nodeType="afterEffect">
                                  <p:stCondLst>
                                    <p:cond delay="0"/>
                                  </p:stCondLst>
                                  <p:childTnLst>
                                    <p:set>
                                      <p:cBhvr>
                                        <p:cTn id="27" dur="1" fill="hold">
                                          <p:stCondLst>
                                            <p:cond delay="0"/>
                                          </p:stCondLst>
                                        </p:cTn>
                                        <p:tgtEl>
                                          <p:spTgt spid="34"/>
                                        </p:tgtEl>
                                        <p:attrNameLst>
                                          <p:attrName>style.visibility</p:attrName>
                                        </p:attrNameLst>
                                      </p:cBhvr>
                                      <p:to>
                                        <p:strVal val="visible"/>
                                      </p:to>
                                    </p:set>
                                    <p:animEffect transition="in" filter="fade">
                                      <p:cBhvr>
                                        <p:cTn id="28"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bldLvl="0" animBg="1"/>
      <p:bldP spid="32" grpId="0" bldLvl="0" animBg="1"/>
      <p:bldP spid="33" grpId="0" bldLvl="0" animBg="1"/>
      <p:bldP spid="34" grpId="0"/>
      <p:bldP spid="35"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8" name="组合 87"/>
          <p:cNvGrpSpPr/>
          <p:nvPr/>
        </p:nvGrpSpPr>
        <p:grpSpPr bwMode="auto">
          <a:xfrm>
            <a:off x="766763" y="1341438"/>
            <a:ext cx="10153650" cy="1649412"/>
            <a:chOff x="946620" y="1670343"/>
            <a:chExt cx="10153650" cy="1649612"/>
          </a:xfrm>
        </p:grpSpPr>
        <p:grpSp>
          <p:nvGrpSpPr>
            <p:cNvPr id="30730" name="Group 332"/>
            <p:cNvGrpSpPr>
              <a:grpSpLocks noChangeAspect="1"/>
            </p:cNvGrpSpPr>
            <p:nvPr/>
          </p:nvGrpSpPr>
          <p:grpSpPr bwMode="auto">
            <a:xfrm>
              <a:off x="946620" y="1670343"/>
              <a:ext cx="540000" cy="540000"/>
              <a:chOff x="4421584" y="2527234"/>
              <a:chExt cx="288476" cy="288476"/>
            </a:xfrm>
          </p:grpSpPr>
          <p:sp>
            <p:nvSpPr>
              <p:cNvPr id="92" name="Oval 59"/>
              <p:cNvSpPr/>
              <p:nvPr/>
            </p:nvSpPr>
            <p:spPr>
              <a:xfrm>
                <a:off x="4421584" y="2527234"/>
                <a:ext cx="288342" cy="288377"/>
              </a:xfrm>
              <a:prstGeom prst="ellipse">
                <a:avLst/>
              </a:prstGeom>
              <a:gradFill flip="none" rotWithShape="1">
                <a:gsLst>
                  <a:gs pos="0">
                    <a:srgbClr val="F79646"/>
                  </a:gs>
                  <a:gs pos="100000">
                    <a:srgbClr val="F79646"/>
                  </a:gs>
                </a:gsLst>
                <a:lin ang="7200000" scaled="0"/>
                <a:tileRect/>
              </a:gradFill>
              <a:ln>
                <a:no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400">
                  <a:solidFill>
                    <a:prstClr val="white"/>
                  </a:solidFill>
                  <a:latin typeface="Agency FB" panose="020B0503020202020204" pitchFamily="34" charset="0"/>
                </a:endParaRPr>
              </a:p>
            </p:txBody>
          </p:sp>
          <p:sp>
            <p:nvSpPr>
              <p:cNvPr id="30735" name="Freeform 26"/>
              <p:cNvSpPr/>
              <p:nvPr/>
            </p:nvSpPr>
            <p:spPr bwMode="auto">
              <a:xfrm>
                <a:off x="4513652" y="2612916"/>
                <a:ext cx="114518" cy="118766"/>
              </a:xfrm>
              <a:custGeom>
                <a:avLst/>
                <a:gdLst>
                  <a:gd name="T0" fmla="*/ 2147483647 w 274"/>
                  <a:gd name="T1" fmla="*/ 2147483647 h 284"/>
                  <a:gd name="T2" fmla="*/ 2147483647 w 274"/>
                  <a:gd name="T3" fmla="*/ 2147483647 h 284"/>
                  <a:gd name="T4" fmla="*/ 2147483647 w 274"/>
                  <a:gd name="T5" fmla="*/ 2147483647 h 284"/>
                  <a:gd name="T6" fmla="*/ 2147483647 w 274"/>
                  <a:gd name="T7" fmla="*/ 2147483647 h 284"/>
                  <a:gd name="T8" fmla="*/ 2147483647 w 274"/>
                  <a:gd name="T9" fmla="*/ 2147483647 h 284"/>
                  <a:gd name="T10" fmla="*/ 2147483647 w 274"/>
                  <a:gd name="T11" fmla="*/ 2147483647 h 284"/>
                  <a:gd name="T12" fmla="*/ 2147483647 w 274"/>
                  <a:gd name="T13" fmla="*/ 2147483647 h 284"/>
                  <a:gd name="T14" fmla="*/ 2147483647 w 274"/>
                  <a:gd name="T15" fmla="*/ 2147483647 h 284"/>
                  <a:gd name="T16" fmla="*/ 2147483647 w 274"/>
                  <a:gd name="T17" fmla="*/ 2147483647 h 284"/>
                  <a:gd name="T18" fmla="*/ 2147483647 w 274"/>
                  <a:gd name="T19" fmla="*/ 2147483647 h 284"/>
                  <a:gd name="T20" fmla="*/ 2147483647 w 274"/>
                  <a:gd name="T21" fmla="*/ 2147483647 h 284"/>
                  <a:gd name="T22" fmla="*/ 2147483647 w 274"/>
                  <a:gd name="T23" fmla="*/ 2147483647 h 28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74"/>
                  <a:gd name="T37" fmla="*/ 0 h 284"/>
                  <a:gd name="T38" fmla="*/ 274 w 274"/>
                  <a:gd name="T39" fmla="*/ 284 h 284"/>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chemeClr val="bg1"/>
              </a:solidFill>
              <a:ln w="9525">
                <a:noFill/>
                <a:round/>
              </a:ln>
            </p:spPr>
            <p:txBody>
              <a:bodyPr/>
              <a:lstStyle/>
              <a:p>
                <a:endParaRPr lang="zh-CN" altLang="en-US"/>
              </a:p>
            </p:txBody>
          </p:sp>
        </p:grpSp>
        <p:sp>
          <p:nvSpPr>
            <p:cNvPr id="30731" name="TextBox 89"/>
            <p:cNvSpPr txBox="1">
              <a:spLocks noChangeArrowheads="1"/>
            </p:cNvSpPr>
            <p:nvPr/>
          </p:nvSpPr>
          <p:spPr bwMode="auto">
            <a:xfrm>
              <a:off x="1583207" y="2392743"/>
              <a:ext cx="9517063" cy="396631"/>
            </a:xfrm>
            <a:prstGeom prst="rect">
              <a:avLst/>
            </a:prstGeom>
            <a:noFill/>
            <a:ln w="9525">
              <a:noFill/>
              <a:miter lim="800000"/>
            </a:ln>
          </p:spPr>
          <p:txBody>
            <a:bodyPr>
              <a:spAutoFit/>
            </a:bodyPr>
            <a:lstStyle/>
            <a:p>
              <a:pPr marL="107950">
                <a:lnSpc>
                  <a:spcPct val="120000"/>
                </a:lnSpc>
              </a:pPr>
              <a:endParaRPr lang="zh-CN" altLang="en-US" b="1" dirty="0">
                <a:solidFill>
                  <a:srgbClr val="000000"/>
                </a:solidFill>
                <a:latin typeface="Agency FB" panose="020B0503020202020204"/>
              </a:endParaRPr>
            </a:p>
          </p:txBody>
        </p:sp>
        <p:sp>
          <p:nvSpPr>
            <p:cNvPr id="30732" name="TextBox 90"/>
            <p:cNvSpPr txBox="1">
              <a:spLocks noChangeArrowheads="1"/>
            </p:cNvSpPr>
            <p:nvPr/>
          </p:nvSpPr>
          <p:spPr bwMode="auto">
            <a:xfrm>
              <a:off x="1583525" y="1697648"/>
              <a:ext cx="9516745" cy="800280"/>
            </a:xfrm>
            <a:prstGeom prst="rect">
              <a:avLst/>
            </a:prstGeom>
            <a:noFill/>
            <a:ln w="9525">
              <a:noFill/>
              <a:miter lim="800000"/>
            </a:ln>
          </p:spPr>
          <p:txBody>
            <a:bodyPr lIns="182843" tIns="91422" rIns="182843" bIns="91422">
              <a:spAutoFit/>
            </a:bodyPr>
            <a:lstStyle/>
            <a:p>
              <a:r>
                <a:rPr lang="zh-CN" altLang="zh-CN" sz="2000" b="1" dirty="0" smtClean="0">
                  <a:solidFill>
                    <a:srgbClr val="F79646"/>
                  </a:solidFill>
                  <a:latin typeface="微软雅黑" panose="020B0503020204020204" pitchFamily="34" charset="-122"/>
                  <a:ea typeface="微软雅黑" panose="020B0503020204020204" pitchFamily="34" charset="-122"/>
                  <a:cs typeface="Lato Regular"/>
                </a:rPr>
                <a:t>二、应收账款的实质性程序</a:t>
              </a:r>
              <a:endParaRPr lang="en-US" altLang="zh-CN" sz="2000" b="1" dirty="0" smtClean="0">
                <a:solidFill>
                  <a:srgbClr val="F79646"/>
                </a:solidFill>
                <a:latin typeface="微软雅黑" panose="020B0503020204020204" pitchFamily="34" charset="-122"/>
                <a:ea typeface="微软雅黑" panose="020B0503020204020204" pitchFamily="34" charset="-122"/>
                <a:cs typeface="Lato Regular"/>
              </a:endParaRPr>
            </a:p>
            <a:p>
              <a:endParaRPr lang="zh-CN" altLang="zh-CN" sz="2000" b="1" dirty="0" smtClean="0">
                <a:solidFill>
                  <a:srgbClr val="F79646"/>
                </a:solidFill>
                <a:latin typeface="微软雅黑" panose="020B0503020204020204" pitchFamily="34" charset="-122"/>
                <a:ea typeface="微软雅黑" panose="020B0503020204020204" pitchFamily="34" charset="-122"/>
                <a:cs typeface="Lato Regular"/>
              </a:endParaRPr>
            </a:p>
          </p:txBody>
        </p:sp>
        <p:sp>
          <p:nvSpPr>
            <p:cNvPr id="30733" name="TextBox 89"/>
            <p:cNvSpPr txBox="1">
              <a:spLocks noChangeArrowheads="1"/>
            </p:cNvSpPr>
            <p:nvPr/>
          </p:nvSpPr>
          <p:spPr bwMode="auto">
            <a:xfrm>
              <a:off x="1581620" y="2953199"/>
              <a:ext cx="9518650" cy="366756"/>
            </a:xfrm>
            <a:prstGeom prst="rect">
              <a:avLst/>
            </a:prstGeom>
            <a:noFill/>
            <a:ln w="9525">
              <a:noFill/>
              <a:miter lim="800000"/>
            </a:ln>
          </p:spPr>
          <p:txBody>
            <a:bodyPr>
              <a:spAutoFit/>
            </a:bodyPr>
            <a:lstStyle/>
            <a:p>
              <a:pPr indent="406400" eaLnBrk="0" hangingPunct="0">
                <a:spcBef>
                  <a:spcPct val="20000"/>
                </a:spcBef>
                <a:buClr>
                  <a:schemeClr val="accent2"/>
                </a:buClr>
                <a:buFont typeface="Wingdings" panose="05000000000000000000" pitchFamily="2" charset="2"/>
                <a:buChar char="o"/>
              </a:pPr>
              <a:endParaRPr lang="zh-CN" altLang="en-US"/>
            </a:p>
          </p:txBody>
        </p:sp>
      </p:grpSp>
      <p:sp>
        <p:nvSpPr>
          <p:cNvPr id="31" name="矩形 30"/>
          <p:cNvSpPr/>
          <p:nvPr/>
        </p:nvSpPr>
        <p:spPr>
          <a:xfrm>
            <a:off x="539750" y="368300"/>
            <a:ext cx="252413" cy="252413"/>
          </a:xfrm>
          <a:prstGeom prst="rect">
            <a:avLst/>
          </a:prstGeom>
          <a:noFill/>
          <a:ln w="9525">
            <a:solidFill>
              <a:srgbClr val="F79646"/>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2" name="矩形 31"/>
          <p:cNvSpPr/>
          <p:nvPr/>
        </p:nvSpPr>
        <p:spPr>
          <a:xfrm>
            <a:off x="190500" y="115888"/>
            <a:ext cx="185738" cy="185737"/>
          </a:xfrm>
          <a:prstGeom prst="rect">
            <a:avLst/>
          </a:prstGeom>
          <a:noFill/>
          <a:ln w="9525">
            <a:solidFill>
              <a:schemeClr val="bg1">
                <a:lumMod val="85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3" name="矩形 32"/>
          <p:cNvSpPr/>
          <p:nvPr/>
        </p:nvSpPr>
        <p:spPr>
          <a:xfrm>
            <a:off x="317500" y="188913"/>
            <a:ext cx="360363" cy="360362"/>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4" name="Shape 54"/>
          <p:cNvSpPr txBox="1">
            <a:spLocks noChangeArrowheads="1"/>
          </p:cNvSpPr>
          <p:nvPr/>
        </p:nvSpPr>
        <p:spPr bwMode="auto">
          <a:xfrm>
            <a:off x="790575" y="101600"/>
            <a:ext cx="3671888" cy="376238"/>
          </a:xfrm>
          <a:prstGeom prst="rect">
            <a:avLst/>
          </a:prstGeom>
          <a:noFill/>
          <a:ln w="9525">
            <a:noFill/>
            <a:miter lim="800000"/>
          </a:ln>
        </p:spPr>
        <p:txBody>
          <a:bodyPr/>
          <a:lstStyle/>
          <a:p>
            <a:pPr algn="ctr"/>
            <a:r>
              <a:rPr lang="zh-CN" altLang="zh-CN" sz="2000" dirty="0" smtClean="0">
                <a:solidFill>
                  <a:srgbClr val="F79646"/>
                </a:solidFill>
                <a:latin typeface="微软雅黑" panose="020B0503020204020204" pitchFamily="34" charset="-122"/>
                <a:ea typeface="微软雅黑" panose="020B0503020204020204" pitchFamily="34" charset="-122"/>
                <a:cs typeface="宋体" panose="02010600030101010101" pitchFamily="2" charset="-122"/>
                <a:sym typeface="+mn-lt"/>
              </a:rPr>
              <a:t>任务</a:t>
            </a:r>
            <a:r>
              <a:rPr lang="zh-CN" altLang="en-US" sz="2000" dirty="0" smtClean="0">
                <a:solidFill>
                  <a:srgbClr val="F79646"/>
                </a:solidFill>
                <a:latin typeface="微软雅黑" panose="020B0503020204020204" pitchFamily="34" charset="-122"/>
                <a:ea typeface="微软雅黑" panose="020B0503020204020204" pitchFamily="34" charset="-122"/>
                <a:cs typeface="宋体" panose="02010600030101010101" pitchFamily="2" charset="-122"/>
                <a:sym typeface="+mn-lt"/>
              </a:rPr>
              <a:t>三    </a:t>
            </a:r>
            <a:r>
              <a:rPr lang="zh-CN" altLang="zh-CN" sz="2000" dirty="0" smtClean="0">
                <a:solidFill>
                  <a:srgbClr val="F79646"/>
                </a:solidFill>
                <a:latin typeface="微软雅黑" panose="020B0503020204020204" pitchFamily="34" charset="-122"/>
                <a:ea typeface="微软雅黑" panose="020B0503020204020204" pitchFamily="34" charset="-122"/>
                <a:cs typeface="宋体" panose="02010600030101010101" pitchFamily="2" charset="-122"/>
                <a:sym typeface="+mn-lt"/>
              </a:rPr>
              <a:t>应收账款审计</a:t>
            </a:r>
            <a:endParaRPr lang="zh-CN" altLang="zh-CN" sz="2000" dirty="0" smtClean="0">
              <a:solidFill>
                <a:srgbClr val="F79646"/>
              </a:solidFill>
              <a:latin typeface="微软雅黑" panose="020B0503020204020204" pitchFamily="34" charset="-122"/>
              <a:ea typeface="微软雅黑" panose="020B0503020204020204" pitchFamily="34" charset="-122"/>
              <a:cs typeface="宋体" panose="02010600030101010101" pitchFamily="2" charset="-122"/>
              <a:sym typeface="+mn-lt"/>
            </a:endParaRPr>
          </a:p>
        </p:txBody>
      </p:sp>
      <p:sp>
        <p:nvSpPr>
          <p:cNvPr id="35" name="矩形 34"/>
          <p:cNvSpPr/>
          <p:nvPr/>
        </p:nvSpPr>
        <p:spPr>
          <a:xfrm>
            <a:off x="4462463" y="188913"/>
            <a:ext cx="7727950" cy="360362"/>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0727" name="内容占位符 2"/>
          <p:cNvSpPr/>
          <p:nvPr/>
        </p:nvSpPr>
        <p:spPr bwMode="auto">
          <a:xfrm>
            <a:off x="1630710" y="2204864"/>
            <a:ext cx="10080625" cy="2638425"/>
          </a:xfrm>
          <a:prstGeom prst="rect">
            <a:avLst/>
          </a:prstGeom>
          <a:noFill/>
          <a:ln w="9525">
            <a:noFill/>
            <a:miter lim="800000"/>
          </a:ln>
        </p:spPr>
        <p:txBody>
          <a:bodyPr/>
          <a:lstStyle/>
          <a:p>
            <a:pPr marL="469900" indent="-469900" eaLnBrk="0" hangingPunct="0">
              <a:spcBef>
                <a:spcPct val="20000"/>
              </a:spcBef>
            </a:pPr>
            <a:r>
              <a:rPr lang="en-US" altLang="zh-CN" sz="2400" dirty="0" smtClean="0"/>
              <a:t>1</a:t>
            </a:r>
            <a:r>
              <a:rPr lang="zh-CN" altLang="en-US" sz="2400" dirty="0" smtClean="0"/>
              <a:t>、</a:t>
            </a:r>
            <a:r>
              <a:rPr lang="zh-CN" altLang="zh-CN" sz="2400" b="1" dirty="0" smtClean="0"/>
              <a:t>取得应收账款明细表</a:t>
            </a:r>
            <a:endParaRPr lang="en-US" altLang="zh-CN" sz="2400" b="1" dirty="0" smtClean="0"/>
          </a:p>
          <a:p>
            <a:pPr marL="469900" indent="-469900" eaLnBrk="0" hangingPunct="0">
              <a:spcBef>
                <a:spcPct val="20000"/>
              </a:spcBef>
            </a:pPr>
            <a:r>
              <a:rPr lang="en-US" altLang="zh-CN" sz="2400" dirty="0" smtClean="0"/>
              <a:t>2</a:t>
            </a:r>
            <a:r>
              <a:rPr lang="zh-CN" altLang="en-US" sz="2400" dirty="0" smtClean="0"/>
              <a:t>、</a:t>
            </a:r>
            <a:r>
              <a:rPr lang="zh-CN" altLang="zh-CN" sz="2400" dirty="0" smtClean="0"/>
              <a:t>分析应收账款相关的财务指标</a:t>
            </a:r>
            <a:endParaRPr lang="en-US" altLang="zh-CN" sz="2400" dirty="0" smtClean="0"/>
          </a:p>
          <a:p>
            <a:pPr marL="469900" indent="-469900" eaLnBrk="0" hangingPunct="0">
              <a:spcBef>
                <a:spcPct val="20000"/>
              </a:spcBef>
            </a:pPr>
            <a:r>
              <a:rPr lang="en-US" altLang="zh-CN" sz="2400" dirty="0" smtClean="0"/>
              <a:t>3</a:t>
            </a:r>
            <a:r>
              <a:rPr lang="zh-CN" altLang="en-US" sz="2400" dirty="0" smtClean="0"/>
              <a:t>、</a:t>
            </a:r>
            <a:r>
              <a:rPr lang="zh-CN" altLang="zh-CN" sz="2400" dirty="0" smtClean="0"/>
              <a:t>检查应收账款账龄分析是否正确</a:t>
            </a:r>
            <a:endParaRPr lang="en-US" altLang="zh-CN" sz="2400" dirty="0" smtClean="0"/>
          </a:p>
          <a:p>
            <a:pPr marL="469900" indent="-469900" eaLnBrk="0" hangingPunct="0">
              <a:spcBef>
                <a:spcPct val="20000"/>
              </a:spcBef>
            </a:pPr>
            <a:r>
              <a:rPr lang="en-US" altLang="zh-CN" sz="2400" dirty="0" smtClean="0"/>
              <a:t>4</a:t>
            </a:r>
            <a:r>
              <a:rPr lang="zh-CN" altLang="en-US" sz="2400" dirty="0" smtClean="0"/>
              <a:t>、</a:t>
            </a:r>
            <a:r>
              <a:rPr lang="zh-CN" altLang="zh-CN" sz="2400" dirty="0" smtClean="0"/>
              <a:t>向债务人函证应收账款</a:t>
            </a:r>
            <a:endParaRPr lang="zh-CN" altLang="en-US" sz="2400" dirty="0">
              <a:latin typeface="Calibri" panose="020F0502020204030204" pitchFamily="34" charset="0"/>
              <a:ea typeface="楷体" panose="02010609060101010101" pitchFamily="49" charset="-122"/>
            </a:endParaRPr>
          </a:p>
        </p:txBody>
      </p:sp>
      <p:sp>
        <p:nvSpPr>
          <p:cNvPr id="30729" name="Rectangle 3"/>
          <p:cNvSpPr>
            <a:spLocks noChangeArrowheads="1"/>
          </p:cNvSpPr>
          <p:nvPr/>
        </p:nvSpPr>
        <p:spPr bwMode="auto">
          <a:xfrm>
            <a:off x="3719513" y="4533900"/>
            <a:ext cx="4392612" cy="1631950"/>
          </a:xfrm>
          <a:prstGeom prst="rect">
            <a:avLst/>
          </a:prstGeom>
          <a:noFill/>
          <a:ln w="9525">
            <a:noFill/>
            <a:miter lim="800000"/>
          </a:ln>
        </p:spPr>
        <p:txBody>
          <a:bodyPr/>
          <a:lstStyle/>
          <a:p>
            <a:pPr marL="469900" indent="-469900" eaLnBrk="0" hangingPunct="0">
              <a:spcBef>
                <a:spcPct val="20000"/>
              </a:spcBef>
              <a:buFont typeface="Arial" panose="020B0604020202020204" pitchFamily="34" charset="0"/>
              <a:buChar char="•"/>
            </a:pPr>
            <a:endParaRPr lang="zh-CN" altLang="en-US" sz="2000" dirty="0">
              <a:latin typeface="Calibri" panose="020F0502020204030204" pitchFamily="34" charset="0"/>
            </a:endParaRPr>
          </a:p>
        </p:txBody>
      </p: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p:cTn id="7" dur="500" fill="hold"/>
                                        <p:tgtEl>
                                          <p:spTgt spid="31"/>
                                        </p:tgtEl>
                                        <p:attrNameLst>
                                          <p:attrName>ppt_w</p:attrName>
                                        </p:attrNameLst>
                                      </p:cBhvr>
                                      <p:tavLst>
                                        <p:tav tm="0">
                                          <p:val>
                                            <p:fltVal val="0"/>
                                          </p:val>
                                        </p:tav>
                                        <p:tav tm="100000">
                                          <p:val>
                                            <p:strVal val="#ppt_w"/>
                                          </p:val>
                                        </p:tav>
                                      </p:tavLst>
                                    </p:anim>
                                    <p:anim calcmode="lin" valueType="num">
                                      <p:cBhvr>
                                        <p:cTn id="8" dur="500" fill="hold"/>
                                        <p:tgtEl>
                                          <p:spTgt spid="31"/>
                                        </p:tgtEl>
                                        <p:attrNameLst>
                                          <p:attrName>ppt_h</p:attrName>
                                        </p:attrNameLst>
                                      </p:cBhvr>
                                      <p:tavLst>
                                        <p:tav tm="0">
                                          <p:val>
                                            <p:fltVal val="0"/>
                                          </p:val>
                                        </p:tav>
                                        <p:tav tm="100000">
                                          <p:val>
                                            <p:strVal val="#ppt_h"/>
                                          </p:val>
                                        </p:tav>
                                      </p:tavLst>
                                    </p:anim>
                                    <p:animEffect transition="in" filter="fade">
                                      <p:cBhvr>
                                        <p:cTn id="9" dur="500"/>
                                        <p:tgtEl>
                                          <p:spTgt spid="31"/>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32"/>
                                        </p:tgtEl>
                                        <p:attrNameLst>
                                          <p:attrName>style.visibility</p:attrName>
                                        </p:attrNameLst>
                                      </p:cBhvr>
                                      <p:to>
                                        <p:strVal val="visible"/>
                                      </p:to>
                                    </p:set>
                                    <p:anim calcmode="lin" valueType="num">
                                      <p:cBhvr>
                                        <p:cTn id="12" dur="500" fill="hold"/>
                                        <p:tgtEl>
                                          <p:spTgt spid="32"/>
                                        </p:tgtEl>
                                        <p:attrNameLst>
                                          <p:attrName>ppt_w</p:attrName>
                                        </p:attrNameLst>
                                      </p:cBhvr>
                                      <p:tavLst>
                                        <p:tav tm="0">
                                          <p:val>
                                            <p:fltVal val="0"/>
                                          </p:val>
                                        </p:tav>
                                        <p:tav tm="100000">
                                          <p:val>
                                            <p:strVal val="#ppt_w"/>
                                          </p:val>
                                        </p:tav>
                                      </p:tavLst>
                                    </p:anim>
                                    <p:anim calcmode="lin" valueType="num">
                                      <p:cBhvr>
                                        <p:cTn id="13" dur="500" fill="hold"/>
                                        <p:tgtEl>
                                          <p:spTgt spid="32"/>
                                        </p:tgtEl>
                                        <p:attrNameLst>
                                          <p:attrName>ppt_h</p:attrName>
                                        </p:attrNameLst>
                                      </p:cBhvr>
                                      <p:tavLst>
                                        <p:tav tm="0">
                                          <p:val>
                                            <p:fltVal val="0"/>
                                          </p:val>
                                        </p:tav>
                                        <p:tav tm="100000">
                                          <p:val>
                                            <p:strVal val="#ppt_h"/>
                                          </p:val>
                                        </p:tav>
                                      </p:tavLst>
                                    </p:anim>
                                    <p:animEffect transition="in" filter="fade">
                                      <p:cBhvr>
                                        <p:cTn id="14" dur="500"/>
                                        <p:tgtEl>
                                          <p:spTgt spid="32"/>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33"/>
                                        </p:tgtEl>
                                        <p:attrNameLst>
                                          <p:attrName>style.visibility</p:attrName>
                                        </p:attrNameLst>
                                      </p:cBhvr>
                                      <p:to>
                                        <p:strVal val="visible"/>
                                      </p:to>
                                    </p:set>
                                    <p:anim calcmode="lin" valueType="num">
                                      <p:cBhvr>
                                        <p:cTn id="17" dur="500" fill="hold"/>
                                        <p:tgtEl>
                                          <p:spTgt spid="33"/>
                                        </p:tgtEl>
                                        <p:attrNameLst>
                                          <p:attrName>ppt_w</p:attrName>
                                        </p:attrNameLst>
                                      </p:cBhvr>
                                      <p:tavLst>
                                        <p:tav tm="0">
                                          <p:val>
                                            <p:fltVal val="0"/>
                                          </p:val>
                                        </p:tav>
                                        <p:tav tm="100000">
                                          <p:val>
                                            <p:strVal val="#ppt_w"/>
                                          </p:val>
                                        </p:tav>
                                      </p:tavLst>
                                    </p:anim>
                                    <p:anim calcmode="lin" valueType="num">
                                      <p:cBhvr>
                                        <p:cTn id="18" dur="500" fill="hold"/>
                                        <p:tgtEl>
                                          <p:spTgt spid="33"/>
                                        </p:tgtEl>
                                        <p:attrNameLst>
                                          <p:attrName>ppt_h</p:attrName>
                                        </p:attrNameLst>
                                      </p:cBhvr>
                                      <p:tavLst>
                                        <p:tav tm="0">
                                          <p:val>
                                            <p:fltVal val="0"/>
                                          </p:val>
                                        </p:tav>
                                        <p:tav tm="100000">
                                          <p:val>
                                            <p:strVal val="#ppt_h"/>
                                          </p:val>
                                        </p:tav>
                                      </p:tavLst>
                                    </p:anim>
                                    <p:animEffect transition="in" filter="fade">
                                      <p:cBhvr>
                                        <p:cTn id="19" dur="500"/>
                                        <p:tgtEl>
                                          <p:spTgt spid="33"/>
                                        </p:tgtEl>
                                      </p:cBhvr>
                                    </p:animEffect>
                                  </p:childTnLst>
                                </p:cTn>
                              </p:par>
                            </p:childTnLst>
                          </p:cTn>
                        </p:par>
                        <p:par>
                          <p:cTn id="20" fill="hold">
                            <p:stCondLst>
                              <p:cond delay="500"/>
                            </p:stCondLst>
                            <p:childTnLst>
                              <p:par>
                                <p:cTn id="21" presetID="10" presetClass="entr" presetSubtype="0" fill="hold" grpId="0" nodeType="afterEffect">
                                  <p:stCondLst>
                                    <p:cond delay="0"/>
                                  </p:stCondLst>
                                  <p:childTnLst>
                                    <p:set>
                                      <p:cBhvr>
                                        <p:cTn id="22" dur="1" fill="hold">
                                          <p:stCondLst>
                                            <p:cond delay="0"/>
                                          </p:stCondLst>
                                        </p:cTn>
                                        <p:tgtEl>
                                          <p:spTgt spid="34"/>
                                        </p:tgtEl>
                                        <p:attrNameLst>
                                          <p:attrName>style.visibility</p:attrName>
                                        </p:attrNameLst>
                                      </p:cBhvr>
                                      <p:to>
                                        <p:strVal val="visible"/>
                                      </p:to>
                                    </p:set>
                                    <p:animEffect transition="in" filter="fade">
                                      <p:cBhvr>
                                        <p:cTn id="23" dur="500"/>
                                        <p:tgtEl>
                                          <p:spTgt spid="34"/>
                                        </p:tgtEl>
                                      </p:cBhvr>
                                    </p:animEffect>
                                  </p:childTnLst>
                                </p:cTn>
                              </p:par>
                              <p:par>
                                <p:cTn id="24" presetID="42" presetClass="entr" presetSubtype="0" fill="hold" nodeType="withEffect">
                                  <p:stCondLst>
                                    <p:cond delay="500"/>
                                  </p:stCondLst>
                                  <p:childTnLst>
                                    <p:set>
                                      <p:cBhvr>
                                        <p:cTn id="25" dur="1" fill="hold">
                                          <p:stCondLst>
                                            <p:cond delay="0"/>
                                          </p:stCondLst>
                                        </p:cTn>
                                        <p:tgtEl>
                                          <p:spTgt spid="88"/>
                                        </p:tgtEl>
                                        <p:attrNameLst>
                                          <p:attrName>style.visibility</p:attrName>
                                        </p:attrNameLst>
                                      </p:cBhvr>
                                      <p:to>
                                        <p:strVal val="visible"/>
                                      </p:to>
                                    </p:set>
                                    <p:animEffect transition="in" filter="fade">
                                      <p:cBhvr>
                                        <p:cTn id="26" dur="1000"/>
                                        <p:tgtEl>
                                          <p:spTgt spid="88"/>
                                        </p:tgtEl>
                                      </p:cBhvr>
                                    </p:animEffect>
                                    <p:anim calcmode="lin" valueType="num">
                                      <p:cBhvr>
                                        <p:cTn id="27" dur="1000" fill="hold"/>
                                        <p:tgtEl>
                                          <p:spTgt spid="88"/>
                                        </p:tgtEl>
                                        <p:attrNameLst>
                                          <p:attrName>ppt_x</p:attrName>
                                        </p:attrNameLst>
                                      </p:cBhvr>
                                      <p:tavLst>
                                        <p:tav tm="0">
                                          <p:val>
                                            <p:strVal val="#ppt_x"/>
                                          </p:val>
                                        </p:tav>
                                        <p:tav tm="100000">
                                          <p:val>
                                            <p:strVal val="#ppt_x"/>
                                          </p:val>
                                        </p:tav>
                                      </p:tavLst>
                                    </p:anim>
                                    <p:anim calcmode="lin" valueType="num">
                                      <p:cBhvr>
                                        <p:cTn id="28" dur="1000" fill="hold"/>
                                        <p:tgtEl>
                                          <p:spTgt spid="8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bldLvl="0" animBg="1"/>
      <p:bldP spid="32" grpId="0" bldLvl="0" animBg="1"/>
      <p:bldP spid="33" grpId="0" bldLvl="0" animBg="1"/>
      <p:bldP spid="34"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87"/>
          <p:cNvGrpSpPr/>
          <p:nvPr/>
        </p:nvGrpSpPr>
        <p:grpSpPr bwMode="auto">
          <a:xfrm>
            <a:off x="766763" y="1341438"/>
            <a:ext cx="10153650" cy="1649412"/>
            <a:chOff x="946620" y="1670343"/>
            <a:chExt cx="10153650" cy="1649612"/>
          </a:xfrm>
        </p:grpSpPr>
        <p:grpSp>
          <p:nvGrpSpPr>
            <p:cNvPr id="3" name="Group 332"/>
            <p:cNvGrpSpPr>
              <a:grpSpLocks noChangeAspect="1"/>
            </p:cNvGrpSpPr>
            <p:nvPr/>
          </p:nvGrpSpPr>
          <p:grpSpPr bwMode="auto">
            <a:xfrm>
              <a:off x="946620" y="1670343"/>
              <a:ext cx="540000" cy="540000"/>
              <a:chOff x="4421584" y="2527234"/>
              <a:chExt cx="288476" cy="288476"/>
            </a:xfrm>
          </p:grpSpPr>
          <p:sp>
            <p:nvSpPr>
              <p:cNvPr id="92" name="Oval 59"/>
              <p:cNvSpPr/>
              <p:nvPr/>
            </p:nvSpPr>
            <p:spPr>
              <a:xfrm>
                <a:off x="4421584" y="2527234"/>
                <a:ext cx="288342" cy="288377"/>
              </a:xfrm>
              <a:prstGeom prst="ellipse">
                <a:avLst/>
              </a:prstGeom>
              <a:gradFill flip="none" rotWithShape="1">
                <a:gsLst>
                  <a:gs pos="0">
                    <a:srgbClr val="F79646"/>
                  </a:gs>
                  <a:gs pos="100000">
                    <a:srgbClr val="F79646"/>
                  </a:gs>
                </a:gsLst>
                <a:lin ang="7200000" scaled="0"/>
                <a:tileRect/>
              </a:gradFill>
              <a:ln>
                <a:no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400">
                  <a:solidFill>
                    <a:prstClr val="white"/>
                  </a:solidFill>
                  <a:latin typeface="Agency FB" panose="020B0503020202020204" pitchFamily="34" charset="0"/>
                </a:endParaRPr>
              </a:p>
            </p:txBody>
          </p:sp>
          <p:sp>
            <p:nvSpPr>
              <p:cNvPr id="30735" name="Freeform 26"/>
              <p:cNvSpPr/>
              <p:nvPr/>
            </p:nvSpPr>
            <p:spPr bwMode="auto">
              <a:xfrm>
                <a:off x="4513652" y="2612916"/>
                <a:ext cx="114518" cy="118766"/>
              </a:xfrm>
              <a:custGeom>
                <a:avLst/>
                <a:gdLst>
                  <a:gd name="T0" fmla="*/ 2147483647 w 274"/>
                  <a:gd name="T1" fmla="*/ 2147483647 h 284"/>
                  <a:gd name="T2" fmla="*/ 2147483647 w 274"/>
                  <a:gd name="T3" fmla="*/ 2147483647 h 284"/>
                  <a:gd name="T4" fmla="*/ 2147483647 w 274"/>
                  <a:gd name="T5" fmla="*/ 2147483647 h 284"/>
                  <a:gd name="T6" fmla="*/ 2147483647 w 274"/>
                  <a:gd name="T7" fmla="*/ 2147483647 h 284"/>
                  <a:gd name="T8" fmla="*/ 2147483647 w 274"/>
                  <a:gd name="T9" fmla="*/ 2147483647 h 284"/>
                  <a:gd name="T10" fmla="*/ 2147483647 w 274"/>
                  <a:gd name="T11" fmla="*/ 2147483647 h 284"/>
                  <a:gd name="T12" fmla="*/ 2147483647 w 274"/>
                  <a:gd name="T13" fmla="*/ 2147483647 h 284"/>
                  <a:gd name="T14" fmla="*/ 2147483647 w 274"/>
                  <a:gd name="T15" fmla="*/ 2147483647 h 284"/>
                  <a:gd name="T16" fmla="*/ 2147483647 w 274"/>
                  <a:gd name="T17" fmla="*/ 2147483647 h 284"/>
                  <a:gd name="T18" fmla="*/ 2147483647 w 274"/>
                  <a:gd name="T19" fmla="*/ 2147483647 h 284"/>
                  <a:gd name="T20" fmla="*/ 2147483647 w 274"/>
                  <a:gd name="T21" fmla="*/ 2147483647 h 284"/>
                  <a:gd name="T22" fmla="*/ 2147483647 w 274"/>
                  <a:gd name="T23" fmla="*/ 2147483647 h 28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74"/>
                  <a:gd name="T37" fmla="*/ 0 h 284"/>
                  <a:gd name="T38" fmla="*/ 274 w 274"/>
                  <a:gd name="T39" fmla="*/ 284 h 284"/>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chemeClr val="bg1"/>
              </a:solidFill>
              <a:ln w="9525">
                <a:noFill/>
                <a:round/>
              </a:ln>
            </p:spPr>
            <p:txBody>
              <a:bodyPr/>
              <a:lstStyle/>
              <a:p>
                <a:endParaRPr lang="zh-CN" altLang="en-US"/>
              </a:p>
            </p:txBody>
          </p:sp>
        </p:grpSp>
        <p:sp>
          <p:nvSpPr>
            <p:cNvPr id="30731" name="TextBox 89"/>
            <p:cNvSpPr txBox="1">
              <a:spLocks noChangeArrowheads="1"/>
            </p:cNvSpPr>
            <p:nvPr/>
          </p:nvSpPr>
          <p:spPr bwMode="auto">
            <a:xfrm>
              <a:off x="1583207" y="2392743"/>
              <a:ext cx="9517063" cy="396631"/>
            </a:xfrm>
            <a:prstGeom prst="rect">
              <a:avLst/>
            </a:prstGeom>
            <a:noFill/>
            <a:ln w="9525">
              <a:noFill/>
              <a:miter lim="800000"/>
            </a:ln>
          </p:spPr>
          <p:txBody>
            <a:bodyPr>
              <a:spAutoFit/>
            </a:bodyPr>
            <a:lstStyle/>
            <a:p>
              <a:pPr marL="107950">
                <a:lnSpc>
                  <a:spcPct val="120000"/>
                </a:lnSpc>
              </a:pPr>
              <a:endParaRPr lang="zh-CN" altLang="en-US" b="1" dirty="0">
                <a:solidFill>
                  <a:srgbClr val="000000"/>
                </a:solidFill>
                <a:latin typeface="Agency FB" panose="020B0503020202020204"/>
              </a:endParaRPr>
            </a:p>
          </p:txBody>
        </p:sp>
        <p:sp>
          <p:nvSpPr>
            <p:cNvPr id="30732" name="TextBox 90"/>
            <p:cNvSpPr txBox="1">
              <a:spLocks noChangeArrowheads="1"/>
            </p:cNvSpPr>
            <p:nvPr/>
          </p:nvSpPr>
          <p:spPr bwMode="auto">
            <a:xfrm>
              <a:off x="1583525" y="1697648"/>
              <a:ext cx="9516745" cy="800280"/>
            </a:xfrm>
            <a:prstGeom prst="rect">
              <a:avLst/>
            </a:prstGeom>
            <a:noFill/>
            <a:ln w="9525">
              <a:noFill/>
              <a:miter lim="800000"/>
            </a:ln>
          </p:spPr>
          <p:txBody>
            <a:bodyPr lIns="182843" tIns="91422" rIns="182843" bIns="91422">
              <a:spAutoFit/>
            </a:bodyPr>
            <a:lstStyle/>
            <a:p>
              <a:r>
                <a:rPr lang="zh-CN" altLang="zh-CN" sz="2000" b="1" dirty="0" smtClean="0">
                  <a:solidFill>
                    <a:srgbClr val="F79646"/>
                  </a:solidFill>
                  <a:latin typeface="微软雅黑" panose="020B0503020204020204" pitchFamily="34" charset="-122"/>
                  <a:ea typeface="微软雅黑" panose="020B0503020204020204" pitchFamily="34" charset="-122"/>
                  <a:cs typeface="Lato Regular"/>
                </a:rPr>
                <a:t>三、坏账准备的实质性程序</a:t>
              </a:r>
              <a:endParaRPr lang="zh-CN" altLang="zh-CN" sz="2000" b="1" dirty="0" smtClean="0">
                <a:solidFill>
                  <a:srgbClr val="F79646"/>
                </a:solidFill>
                <a:latin typeface="微软雅黑" panose="020B0503020204020204" pitchFamily="34" charset="-122"/>
                <a:ea typeface="微软雅黑" panose="020B0503020204020204" pitchFamily="34" charset="-122"/>
                <a:cs typeface="Lato Regular"/>
              </a:endParaRPr>
            </a:p>
            <a:p>
              <a:endParaRPr lang="zh-CN" altLang="zh-CN" sz="2000" b="1" dirty="0" smtClean="0">
                <a:solidFill>
                  <a:srgbClr val="F79646"/>
                </a:solidFill>
                <a:latin typeface="微软雅黑" panose="020B0503020204020204" pitchFamily="34" charset="-122"/>
                <a:ea typeface="微软雅黑" panose="020B0503020204020204" pitchFamily="34" charset="-122"/>
                <a:cs typeface="Lato Regular"/>
              </a:endParaRPr>
            </a:p>
          </p:txBody>
        </p:sp>
        <p:sp>
          <p:nvSpPr>
            <p:cNvPr id="30733" name="TextBox 89"/>
            <p:cNvSpPr txBox="1">
              <a:spLocks noChangeArrowheads="1"/>
            </p:cNvSpPr>
            <p:nvPr/>
          </p:nvSpPr>
          <p:spPr bwMode="auto">
            <a:xfrm>
              <a:off x="1581620" y="2953199"/>
              <a:ext cx="9518650" cy="366756"/>
            </a:xfrm>
            <a:prstGeom prst="rect">
              <a:avLst/>
            </a:prstGeom>
            <a:noFill/>
            <a:ln w="9525">
              <a:noFill/>
              <a:miter lim="800000"/>
            </a:ln>
          </p:spPr>
          <p:txBody>
            <a:bodyPr>
              <a:spAutoFit/>
            </a:bodyPr>
            <a:lstStyle/>
            <a:p>
              <a:pPr indent="406400" eaLnBrk="0" hangingPunct="0">
                <a:spcBef>
                  <a:spcPct val="20000"/>
                </a:spcBef>
                <a:buClr>
                  <a:schemeClr val="accent2"/>
                </a:buClr>
                <a:buFont typeface="Wingdings" panose="05000000000000000000" pitchFamily="2" charset="2"/>
                <a:buChar char="o"/>
              </a:pPr>
              <a:endParaRPr lang="zh-CN" altLang="en-US"/>
            </a:p>
          </p:txBody>
        </p:sp>
      </p:grpSp>
      <p:sp>
        <p:nvSpPr>
          <p:cNvPr id="31" name="矩形 30"/>
          <p:cNvSpPr/>
          <p:nvPr/>
        </p:nvSpPr>
        <p:spPr>
          <a:xfrm>
            <a:off x="539750" y="368300"/>
            <a:ext cx="252413" cy="252413"/>
          </a:xfrm>
          <a:prstGeom prst="rect">
            <a:avLst/>
          </a:prstGeom>
          <a:noFill/>
          <a:ln w="9525">
            <a:solidFill>
              <a:srgbClr val="F79646"/>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2" name="矩形 31"/>
          <p:cNvSpPr/>
          <p:nvPr/>
        </p:nvSpPr>
        <p:spPr>
          <a:xfrm>
            <a:off x="190500" y="115888"/>
            <a:ext cx="185738" cy="185737"/>
          </a:xfrm>
          <a:prstGeom prst="rect">
            <a:avLst/>
          </a:prstGeom>
          <a:noFill/>
          <a:ln w="9525">
            <a:solidFill>
              <a:schemeClr val="bg1">
                <a:lumMod val="85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3" name="矩形 32"/>
          <p:cNvSpPr/>
          <p:nvPr/>
        </p:nvSpPr>
        <p:spPr>
          <a:xfrm>
            <a:off x="317500" y="188913"/>
            <a:ext cx="360363" cy="360362"/>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4" name="Shape 54"/>
          <p:cNvSpPr txBox="1">
            <a:spLocks noChangeArrowheads="1"/>
          </p:cNvSpPr>
          <p:nvPr/>
        </p:nvSpPr>
        <p:spPr bwMode="auto">
          <a:xfrm>
            <a:off x="790575" y="101600"/>
            <a:ext cx="3671888" cy="376238"/>
          </a:xfrm>
          <a:prstGeom prst="rect">
            <a:avLst/>
          </a:prstGeom>
          <a:noFill/>
          <a:ln w="9525">
            <a:noFill/>
            <a:miter lim="800000"/>
          </a:ln>
        </p:spPr>
        <p:txBody>
          <a:bodyPr/>
          <a:lstStyle/>
          <a:p>
            <a:pPr algn="ctr"/>
            <a:r>
              <a:rPr lang="zh-CN" altLang="zh-CN" sz="2000" dirty="0" smtClean="0">
                <a:solidFill>
                  <a:srgbClr val="F79646"/>
                </a:solidFill>
                <a:latin typeface="微软雅黑" panose="020B0503020204020204" pitchFamily="34" charset="-122"/>
                <a:ea typeface="微软雅黑" panose="020B0503020204020204" pitchFamily="34" charset="-122"/>
                <a:cs typeface="宋体" panose="02010600030101010101" pitchFamily="2" charset="-122"/>
                <a:sym typeface="+mn-lt"/>
              </a:rPr>
              <a:t>任务</a:t>
            </a:r>
            <a:r>
              <a:rPr lang="zh-CN" altLang="en-US" sz="2000" dirty="0" smtClean="0">
                <a:solidFill>
                  <a:srgbClr val="F79646"/>
                </a:solidFill>
                <a:latin typeface="微软雅黑" panose="020B0503020204020204" pitchFamily="34" charset="-122"/>
                <a:ea typeface="微软雅黑" panose="020B0503020204020204" pitchFamily="34" charset="-122"/>
                <a:cs typeface="宋体" panose="02010600030101010101" pitchFamily="2" charset="-122"/>
                <a:sym typeface="+mn-lt"/>
              </a:rPr>
              <a:t>三    </a:t>
            </a:r>
            <a:r>
              <a:rPr lang="zh-CN" altLang="zh-CN" sz="2000" dirty="0" smtClean="0">
                <a:solidFill>
                  <a:srgbClr val="F79646"/>
                </a:solidFill>
                <a:latin typeface="微软雅黑" panose="020B0503020204020204" pitchFamily="34" charset="-122"/>
                <a:ea typeface="微软雅黑" panose="020B0503020204020204" pitchFamily="34" charset="-122"/>
                <a:cs typeface="宋体" panose="02010600030101010101" pitchFamily="2" charset="-122"/>
                <a:sym typeface="+mn-lt"/>
              </a:rPr>
              <a:t>应收账款审计</a:t>
            </a:r>
            <a:endParaRPr lang="zh-CN" altLang="zh-CN" sz="2000" dirty="0" smtClean="0">
              <a:solidFill>
                <a:srgbClr val="F79646"/>
              </a:solidFill>
              <a:latin typeface="微软雅黑" panose="020B0503020204020204" pitchFamily="34" charset="-122"/>
              <a:ea typeface="微软雅黑" panose="020B0503020204020204" pitchFamily="34" charset="-122"/>
              <a:cs typeface="宋体" panose="02010600030101010101" pitchFamily="2" charset="-122"/>
              <a:sym typeface="+mn-lt"/>
            </a:endParaRPr>
          </a:p>
        </p:txBody>
      </p:sp>
      <p:sp>
        <p:nvSpPr>
          <p:cNvPr id="35" name="矩形 34"/>
          <p:cNvSpPr/>
          <p:nvPr/>
        </p:nvSpPr>
        <p:spPr>
          <a:xfrm>
            <a:off x="4462463" y="188913"/>
            <a:ext cx="7727950" cy="360362"/>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0727" name="内容占位符 2"/>
          <p:cNvSpPr/>
          <p:nvPr/>
        </p:nvSpPr>
        <p:spPr bwMode="auto">
          <a:xfrm>
            <a:off x="1630710" y="2204864"/>
            <a:ext cx="10080625" cy="4104456"/>
          </a:xfrm>
          <a:prstGeom prst="rect">
            <a:avLst/>
          </a:prstGeom>
          <a:noFill/>
          <a:ln w="9525">
            <a:noFill/>
            <a:miter lim="800000"/>
          </a:ln>
        </p:spPr>
        <p:txBody>
          <a:bodyPr/>
          <a:lstStyle/>
          <a:p>
            <a:pPr marL="469900" indent="-469900" eaLnBrk="0" hangingPunct="0">
              <a:spcBef>
                <a:spcPct val="20000"/>
              </a:spcBef>
            </a:pPr>
            <a:r>
              <a:rPr lang="en-US" altLang="zh-CN" sz="2400" dirty="0" smtClean="0"/>
              <a:t>1</a:t>
            </a:r>
            <a:r>
              <a:rPr lang="zh-CN" altLang="en-US" sz="2400" dirty="0" smtClean="0"/>
              <a:t>、</a:t>
            </a:r>
            <a:r>
              <a:rPr lang="zh-CN" altLang="zh-CN" sz="2400" dirty="0" smtClean="0"/>
              <a:t>取得或编制坏账准备明细表，复核加计是否正确，与坏账准备总账数、明细帐合计数核对是否相符</a:t>
            </a:r>
            <a:endParaRPr lang="en-US" altLang="zh-CN" sz="2400" b="1" dirty="0" smtClean="0"/>
          </a:p>
          <a:p>
            <a:pPr marL="469900" indent="-469900" eaLnBrk="0" hangingPunct="0">
              <a:spcBef>
                <a:spcPct val="20000"/>
              </a:spcBef>
            </a:pPr>
            <a:r>
              <a:rPr lang="en-US" altLang="zh-CN" sz="2400" dirty="0" smtClean="0"/>
              <a:t>2</a:t>
            </a:r>
            <a:r>
              <a:rPr lang="zh-CN" altLang="en-US" sz="2400" dirty="0" smtClean="0"/>
              <a:t>、</a:t>
            </a:r>
            <a:r>
              <a:rPr lang="zh-CN" altLang="zh-CN" sz="2400" dirty="0" smtClean="0"/>
              <a:t>将应收账款坏账准备本期计提数与资产减值损失相应明细项目的发生额核对是否相符。</a:t>
            </a:r>
            <a:endParaRPr lang="en-US" altLang="zh-CN" sz="2400" dirty="0" smtClean="0"/>
          </a:p>
          <a:p>
            <a:pPr marL="469900" indent="-469900" eaLnBrk="0" hangingPunct="0">
              <a:spcBef>
                <a:spcPct val="20000"/>
              </a:spcBef>
            </a:pPr>
            <a:r>
              <a:rPr lang="en-US" altLang="zh-CN" sz="2400" dirty="0" smtClean="0"/>
              <a:t>3</a:t>
            </a:r>
            <a:r>
              <a:rPr lang="zh-CN" altLang="en-US" sz="2400" dirty="0" smtClean="0"/>
              <a:t>、</a:t>
            </a:r>
            <a:r>
              <a:rPr lang="zh-CN" altLang="zh-CN" sz="2400" dirty="0" smtClean="0"/>
              <a:t>检查应收账款坏账准备计提和核销的批准程序，取得书面报告等证明文件，评价计提坏账准备所依据的资料、假设及方法。</a:t>
            </a:r>
            <a:endParaRPr lang="zh-CN" altLang="zh-CN" sz="2400" dirty="0" smtClean="0"/>
          </a:p>
          <a:p>
            <a:pPr marL="469900" indent="-469900" eaLnBrk="0" hangingPunct="0">
              <a:spcBef>
                <a:spcPct val="20000"/>
              </a:spcBef>
            </a:pPr>
            <a:r>
              <a:rPr lang="en-US" altLang="zh-CN" sz="2400" dirty="0" smtClean="0"/>
              <a:t>4</a:t>
            </a:r>
            <a:r>
              <a:rPr lang="zh-CN" altLang="en-US" sz="2400" dirty="0" smtClean="0"/>
              <a:t>、</a:t>
            </a:r>
            <a:r>
              <a:rPr lang="zh-CN" altLang="zh-CN" sz="2400" dirty="0" smtClean="0"/>
              <a:t> 发生坏账损失的，检查转销依据是否符合有关规定，会计处理是否正确。</a:t>
            </a:r>
            <a:endParaRPr lang="en-US" altLang="zh-CN" sz="2400" dirty="0" smtClean="0"/>
          </a:p>
          <a:p>
            <a:pPr marL="469900" indent="-469900" eaLnBrk="0" hangingPunct="0">
              <a:spcBef>
                <a:spcPct val="20000"/>
              </a:spcBef>
            </a:pPr>
            <a:r>
              <a:rPr lang="en-US" altLang="zh-CN" sz="2400" dirty="0" smtClean="0">
                <a:latin typeface="Calibri" panose="020F0502020204030204" pitchFamily="34" charset="0"/>
                <a:ea typeface="楷体" panose="02010609060101010101" pitchFamily="49" charset="-122"/>
              </a:rPr>
              <a:t>5</a:t>
            </a:r>
            <a:r>
              <a:rPr lang="zh-CN" altLang="en-US" sz="2400" dirty="0" smtClean="0">
                <a:latin typeface="Calibri" panose="020F0502020204030204" pitchFamily="34" charset="0"/>
                <a:ea typeface="楷体" panose="02010609060101010101" pitchFamily="49" charset="-122"/>
              </a:rPr>
              <a:t>、</a:t>
            </a:r>
            <a:r>
              <a:rPr lang="zh-CN" altLang="zh-CN" sz="2400" dirty="0" smtClean="0"/>
              <a:t>已经确认并转销的坏账重新收回的，检查其会计处理是否正确</a:t>
            </a:r>
            <a:endParaRPr lang="en-US" altLang="zh-CN" sz="2400" dirty="0" smtClean="0"/>
          </a:p>
          <a:p>
            <a:pPr marL="469900" indent="-469900" eaLnBrk="0" hangingPunct="0">
              <a:spcBef>
                <a:spcPct val="20000"/>
              </a:spcBef>
            </a:pPr>
            <a:r>
              <a:rPr lang="en-US" altLang="zh-CN" sz="2400" dirty="0" smtClean="0"/>
              <a:t>6</a:t>
            </a:r>
            <a:r>
              <a:rPr lang="zh-CN" altLang="en-US" sz="2400" dirty="0" smtClean="0"/>
              <a:t>、</a:t>
            </a:r>
            <a:r>
              <a:rPr lang="zh-CN" altLang="zh-CN" sz="2400" dirty="0" smtClean="0"/>
              <a:t>检查函证结果。对债务人回函中反映的例外事项及存在争议的余额，注册会计师应查明原因并做记录。</a:t>
            </a:r>
            <a:endParaRPr lang="zh-CN" altLang="en-US" sz="2400" dirty="0">
              <a:latin typeface="Calibri" panose="020F0502020204030204" pitchFamily="34" charset="0"/>
              <a:ea typeface="楷体" panose="02010609060101010101" pitchFamily="49" charset="-122"/>
            </a:endParaRPr>
          </a:p>
        </p:txBody>
      </p:sp>
      <p:sp>
        <p:nvSpPr>
          <p:cNvPr id="30729" name="Rectangle 3"/>
          <p:cNvSpPr>
            <a:spLocks noChangeArrowheads="1"/>
          </p:cNvSpPr>
          <p:nvPr/>
        </p:nvSpPr>
        <p:spPr bwMode="auto">
          <a:xfrm>
            <a:off x="3719513" y="4533900"/>
            <a:ext cx="4392612" cy="1631950"/>
          </a:xfrm>
          <a:prstGeom prst="rect">
            <a:avLst/>
          </a:prstGeom>
          <a:noFill/>
          <a:ln w="9525">
            <a:noFill/>
            <a:miter lim="800000"/>
          </a:ln>
        </p:spPr>
        <p:txBody>
          <a:bodyPr/>
          <a:lstStyle/>
          <a:p>
            <a:pPr marL="469900" indent="-469900" eaLnBrk="0" hangingPunct="0">
              <a:spcBef>
                <a:spcPct val="20000"/>
              </a:spcBef>
              <a:buFont typeface="Arial" panose="020B0604020202020204" pitchFamily="34" charset="0"/>
              <a:buChar char="•"/>
            </a:pPr>
            <a:endParaRPr lang="zh-CN" altLang="en-US" sz="2000" dirty="0">
              <a:latin typeface="Calibri" panose="020F0502020204030204" pitchFamily="34" charset="0"/>
            </a:endParaRPr>
          </a:p>
        </p:txBody>
      </p: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p:cTn id="7" dur="500" fill="hold"/>
                                        <p:tgtEl>
                                          <p:spTgt spid="31"/>
                                        </p:tgtEl>
                                        <p:attrNameLst>
                                          <p:attrName>ppt_w</p:attrName>
                                        </p:attrNameLst>
                                      </p:cBhvr>
                                      <p:tavLst>
                                        <p:tav tm="0">
                                          <p:val>
                                            <p:fltVal val="0"/>
                                          </p:val>
                                        </p:tav>
                                        <p:tav tm="100000">
                                          <p:val>
                                            <p:strVal val="#ppt_w"/>
                                          </p:val>
                                        </p:tav>
                                      </p:tavLst>
                                    </p:anim>
                                    <p:anim calcmode="lin" valueType="num">
                                      <p:cBhvr>
                                        <p:cTn id="8" dur="500" fill="hold"/>
                                        <p:tgtEl>
                                          <p:spTgt spid="31"/>
                                        </p:tgtEl>
                                        <p:attrNameLst>
                                          <p:attrName>ppt_h</p:attrName>
                                        </p:attrNameLst>
                                      </p:cBhvr>
                                      <p:tavLst>
                                        <p:tav tm="0">
                                          <p:val>
                                            <p:fltVal val="0"/>
                                          </p:val>
                                        </p:tav>
                                        <p:tav tm="100000">
                                          <p:val>
                                            <p:strVal val="#ppt_h"/>
                                          </p:val>
                                        </p:tav>
                                      </p:tavLst>
                                    </p:anim>
                                    <p:animEffect transition="in" filter="fade">
                                      <p:cBhvr>
                                        <p:cTn id="9" dur="500"/>
                                        <p:tgtEl>
                                          <p:spTgt spid="31"/>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32"/>
                                        </p:tgtEl>
                                        <p:attrNameLst>
                                          <p:attrName>style.visibility</p:attrName>
                                        </p:attrNameLst>
                                      </p:cBhvr>
                                      <p:to>
                                        <p:strVal val="visible"/>
                                      </p:to>
                                    </p:set>
                                    <p:anim calcmode="lin" valueType="num">
                                      <p:cBhvr>
                                        <p:cTn id="12" dur="500" fill="hold"/>
                                        <p:tgtEl>
                                          <p:spTgt spid="32"/>
                                        </p:tgtEl>
                                        <p:attrNameLst>
                                          <p:attrName>ppt_w</p:attrName>
                                        </p:attrNameLst>
                                      </p:cBhvr>
                                      <p:tavLst>
                                        <p:tav tm="0">
                                          <p:val>
                                            <p:fltVal val="0"/>
                                          </p:val>
                                        </p:tav>
                                        <p:tav tm="100000">
                                          <p:val>
                                            <p:strVal val="#ppt_w"/>
                                          </p:val>
                                        </p:tav>
                                      </p:tavLst>
                                    </p:anim>
                                    <p:anim calcmode="lin" valueType="num">
                                      <p:cBhvr>
                                        <p:cTn id="13" dur="500" fill="hold"/>
                                        <p:tgtEl>
                                          <p:spTgt spid="32"/>
                                        </p:tgtEl>
                                        <p:attrNameLst>
                                          <p:attrName>ppt_h</p:attrName>
                                        </p:attrNameLst>
                                      </p:cBhvr>
                                      <p:tavLst>
                                        <p:tav tm="0">
                                          <p:val>
                                            <p:fltVal val="0"/>
                                          </p:val>
                                        </p:tav>
                                        <p:tav tm="100000">
                                          <p:val>
                                            <p:strVal val="#ppt_h"/>
                                          </p:val>
                                        </p:tav>
                                      </p:tavLst>
                                    </p:anim>
                                    <p:animEffect transition="in" filter="fade">
                                      <p:cBhvr>
                                        <p:cTn id="14" dur="500"/>
                                        <p:tgtEl>
                                          <p:spTgt spid="32"/>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33"/>
                                        </p:tgtEl>
                                        <p:attrNameLst>
                                          <p:attrName>style.visibility</p:attrName>
                                        </p:attrNameLst>
                                      </p:cBhvr>
                                      <p:to>
                                        <p:strVal val="visible"/>
                                      </p:to>
                                    </p:set>
                                    <p:anim calcmode="lin" valueType="num">
                                      <p:cBhvr>
                                        <p:cTn id="17" dur="500" fill="hold"/>
                                        <p:tgtEl>
                                          <p:spTgt spid="33"/>
                                        </p:tgtEl>
                                        <p:attrNameLst>
                                          <p:attrName>ppt_w</p:attrName>
                                        </p:attrNameLst>
                                      </p:cBhvr>
                                      <p:tavLst>
                                        <p:tav tm="0">
                                          <p:val>
                                            <p:fltVal val="0"/>
                                          </p:val>
                                        </p:tav>
                                        <p:tav tm="100000">
                                          <p:val>
                                            <p:strVal val="#ppt_w"/>
                                          </p:val>
                                        </p:tav>
                                      </p:tavLst>
                                    </p:anim>
                                    <p:anim calcmode="lin" valueType="num">
                                      <p:cBhvr>
                                        <p:cTn id="18" dur="500" fill="hold"/>
                                        <p:tgtEl>
                                          <p:spTgt spid="33"/>
                                        </p:tgtEl>
                                        <p:attrNameLst>
                                          <p:attrName>ppt_h</p:attrName>
                                        </p:attrNameLst>
                                      </p:cBhvr>
                                      <p:tavLst>
                                        <p:tav tm="0">
                                          <p:val>
                                            <p:fltVal val="0"/>
                                          </p:val>
                                        </p:tav>
                                        <p:tav tm="100000">
                                          <p:val>
                                            <p:strVal val="#ppt_h"/>
                                          </p:val>
                                        </p:tav>
                                      </p:tavLst>
                                    </p:anim>
                                    <p:animEffect transition="in" filter="fade">
                                      <p:cBhvr>
                                        <p:cTn id="19" dur="500"/>
                                        <p:tgtEl>
                                          <p:spTgt spid="33"/>
                                        </p:tgtEl>
                                      </p:cBhvr>
                                    </p:animEffect>
                                  </p:childTnLst>
                                </p:cTn>
                              </p:par>
                            </p:childTnLst>
                          </p:cTn>
                        </p:par>
                        <p:par>
                          <p:cTn id="20" fill="hold">
                            <p:stCondLst>
                              <p:cond delay="500"/>
                            </p:stCondLst>
                            <p:childTnLst>
                              <p:par>
                                <p:cTn id="21" presetID="10" presetClass="entr" presetSubtype="0" fill="hold" grpId="0" nodeType="afterEffect">
                                  <p:stCondLst>
                                    <p:cond delay="0"/>
                                  </p:stCondLst>
                                  <p:childTnLst>
                                    <p:set>
                                      <p:cBhvr>
                                        <p:cTn id="22" dur="1" fill="hold">
                                          <p:stCondLst>
                                            <p:cond delay="0"/>
                                          </p:stCondLst>
                                        </p:cTn>
                                        <p:tgtEl>
                                          <p:spTgt spid="34"/>
                                        </p:tgtEl>
                                        <p:attrNameLst>
                                          <p:attrName>style.visibility</p:attrName>
                                        </p:attrNameLst>
                                      </p:cBhvr>
                                      <p:to>
                                        <p:strVal val="visible"/>
                                      </p:to>
                                    </p:set>
                                    <p:animEffect transition="in" filter="fade">
                                      <p:cBhvr>
                                        <p:cTn id="23" dur="500"/>
                                        <p:tgtEl>
                                          <p:spTgt spid="34"/>
                                        </p:tgtEl>
                                      </p:cBhvr>
                                    </p:animEffect>
                                  </p:childTnLst>
                                </p:cTn>
                              </p:par>
                              <p:par>
                                <p:cTn id="24" presetID="42" presetClass="entr" presetSubtype="0" fill="hold" nodeType="withEffect">
                                  <p:stCondLst>
                                    <p:cond delay="500"/>
                                  </p:stCondLst>
                                  <p:childTnLst>
                                    <p:set>
                                      <p:cBhvr>
                                        <p:cTn id="25" dur="1" fill="hold">
                                          <p:stCondLst>
                                            <p:cond delay="0"/>
                                          </p:stCondLst>
                                        </p:cTn>
                                        <p:tgtEl>
                                          <p:spTgt spid="2"/>
                                        </p:tgtEl>
                                        <p:attrNameLst>
                                          <p:attrName>style.visibility</p:attrName>
                                        </p:attrNameLst>
                                      </p:cBhvr>
                                      <p:to>
                                        <p:strVal val="visible"/>
                                      </p:to>
                                    </p:set>
                                    <p:animEffect transition="in" filter="fade">
                                      <p:cBhvr>
                                        <p:cTn id="26" dur="1000"/>
                                        <p:tgtEl>
                                          <p:spTgt spid="2"/>
                                        </p:tgtEl>
                                      </p:cBhvr>
                                    </p:animEffect>
                                    <p:anim calcmode="lin" valueType="num">
                                      <p:cBhvr>
                                        <p:cTn id="27" dur="1000" fill="hold"/>
                                        <p:tgtEl>
                                          <p:spTgt spid="2"/>
                                        </p:tgtEl>
                                        <p:attrNameLst>
                                          <p:attrName>ppt_x</p:attrName>
                                        </p:attrNameLst>
                                      </p:cBhvr>
                                      <p:tavLst>
                                        <p:tav tm="0">
                                          <p:val>
                                            <p:strVal val="#ppt_x"/>
                                          </p:val>
                                        </p:tav>
                                        <p:tav tm="100000">
                                          <p:val>
                                            <p:strVal val="#ppt_x"/>
                                          </p:val>
                                        </p:tav>
                                      </p:tavLst>
                                    </p:anim>
                                    <p:anim calcmode="lin" valueType="num">
                                      <p:cBhvr>
                                        <p:cTn id="28"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bldLvl="0" animBg="1"/>
      <p:bldP spid="32" grpId="0" bldLvl="0" animBg="1"/>
      <p:bldP spid="33" grpId="0" bldLvl="0" animBg="1"/>
      <p:bldP spid="34" grpId="0"/>
    </p:bld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1434</Words>
  <Application>WPS 演示</Application>
  <PresentationFormat>自定义</PresentationFormat>
  <Paragraphs>116</Paragraphs>
  <Slides>11</Slides>
  <Notes>11</Notes>
  <HiddenSlides>0</HiddenSlides>
  <MMClips>0</MMClips>
  <ScaleCrop>false</ScaleCrop>
  <HeadingPairs>
    <vt:vector size="6" baseType="variant">
      <vt:variant>
        <vt:lpstr>已用的字体</vt:lpstr>
      </vt:variant>
      <vt:variant>
        <vt:i4>14</vt:i4>
      </vt:variant>
      <vt:variant>
        <vt:lpstr>主题</vt:lpstr>
      </vt:variant>
      <vt:variant>
        <vt:i4>1</vt:i4>
      </vt:variant>
      <vt:variant>
        <vt:lpstr>幻灯片标题</vt:lpstr>
      </vt:variant>
      <vt:variant>
        <vt:i4>11</vt:i4>
      </vt:variant>
    </vt:vector>
  </HeadingPairs>
  <TitlesOfParts>
    <vt:vector size="26" baseType="lpstr">
      <vt:lpstr>Arial</vt:lpstr>
      <vt:lpstr>宋体</vt:lpstr>
      <vt:lpstr>Wingdings</vt:lpstr>
      <vt:lpstr>Calibri</vt:lpstr>
      <vt:lpstr>微软雅黑</vt:lpstr>
      <vt:lpstr>AvantGarde Md BT</vt:lpstr>
      <vt:lpstr>不给糖就捣蛋的万圣节</vt:lpstr>
      <vt:lpstr>方正兰亭黑_GBK</vt:lpstr>
      <vt:lpstr>Arial Unicode MS</vt:lpstr>
      <vt:lpstr>Agency FB</vt:lpstr>
      <vt:lpstr>Lato Regular</vt:lpstr>
      <vt:lpstr>方正大黑体_GBK</vt:lpstr>
      <vt:lpstr>Agency FB</vt:lpstr>
      <vt:lpstr>楷体</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金融理财方案PPT</dc:title>
  <dc:creator/>
  <cp:lastModifiedBy>六月</cp:lastModifiedBy>
  <cp:revision>26</cp:revision>
  <dcterms:created xsi:type="dcterms:W3CDTF">2017-02-25T10:00:00Z</dcterms:created>
  <dcterms:modified xsi:type="dcterms:W3CDTF">2021-12-25T02:11:17Z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2052-11.3.0.9228</vt:lpwstr>
  </property>
</Properties>
</file>